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xml" ContentType="application/vnd.openxmlformats-officedocument.presentationml.comments+xml"/>
  <Override PartName="/ppt/notesSlides/notesSlide29.xml" ContentType="application/vnd.openxmlformats-officedocument.presentationml.notesSlide+xml"/>
  <Override PartName="/ppt/comments/comment2.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8" r:id="rId1"/>
    <p:sldMasterId id="2147483751" r:id="rId2"/>
  </p:sldMasterIdLst>
  <p:notesMasterIdLst>
    <p:notesMasterId r:id="rId46"/>
  </p:notesMasterIdLst>
  <p:handoutMasterIdLst>
    <p:handoutMasterId r:id="rId47"/>
  </p:handoutMasterIdLst>
  <p:sldIdLst>
    <p:sldId id="256" r:id="rId3"/>
    <p:sldId id="260" r:id="rId4"/>
    <p:sldId id="332" r:id="rId5"/>
    <p:sldId id="334" r:id="rId6"/>
    <p:sldId id="312" r:id="rId7"/>
    <p:sldId id="328" r:id="rId8"/>
    <p:sldId id="326" r:id="rId9"/>
    <p:sldId id="406" r:id="rId10"/>
    <p:sldId id="327" r:id="rId11"/>
    <p:sldId id="330" r:id="rId12"/>
    <p:sldId id="296" r:id="rId13"/>
    <p:sldId id="306" r:id="rId14"/>
    <p:sldId id="298" r:id="rId15"/>
    <p:sldId id="405" r:id="rId16"/>
    <p:sldId id="300" r:id="rId17"/>
    <p:sldId id="294" r:id="rId18"/>
    <p:sldId id="268" r:id="rId19"/>
    <p:sldId id="331" r:id="rId20"/>
    <p:sldId id="394" r:id="rId21"/>
    <p:sldId id="309" r:id="rId22"/>
    <p:sldId id="310" r:id="rId23"/>
    <p:sldId id="400" r:id="rId24"/>
    <p:sldId id="415" r:id="rId25"/>
    <p:sldId id="409" r:id="rId26"/>
    <p:sldId id="308" r:id="rId27"/>
    <p:sldId id="410" r:id="rId28"/>
    <p:sldId id="302" r:id="rId29"/>
    <p:sldId id="336" r:id="rId30"/>
    <p:sldId id="305" r:id="rId31"/>
    <p:sldId id="411" r:id="rId32"/>
    <p:sldId id="339" r:id="rId33"/>
    <p:sldId id="412" r:id="rId34"/>
    <p:sldId id="316" r:id="rId35"/>
    <p:sldId id="323" r:id="rId36"/>
    <p:sldId id="322" r:id="rId37"/>
    <p:sldId id="320" r:id="rId38"/>
    <p:sldId id="337" r:id="rId39"/>
    <p:sldId id="407" r:id="rId40"/>
    <p:sldId id="408" r:id="rId41"/>
    <p:sldId id="413" r:id="rId42"/>
    <p:sldId id="401" r:id="rId43"/>
    <p:sldId id="317" r:id="rId44"/>
    <p:sldId id="41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rco, Alice" initials="PA" lastIdx="41" clrIdx="0">
    <p:extLst>
      <p:ext uri="{19B8F6BF-5375-455C-9EA6-DF929625EA0E}">
        <p15:presenceInfo xmlns:p15="http://schemas.microsoft.com/office/powerpoint/2012/main" userId="S::aporco@wcs.org::33c4204d-bf73-4c5d-822c-864fd1bb1ff8" providerId="AD"/>
      </p:ext>
    </p:extLst>
  </p:cmAuthor>
  <p:cmAuthor id="2" name="Denstedt, Emily" initials="DE" lastIdx="37" clrIdx="1">
    <p:extLst>
      <p:ext uri="{19B8F6BF-5375-455C-9EA6-DF929625EA0E}">
        <p15:presenceInfo xmlns:p15="http://schemas.microsoft.com/office/powerpoint/2012/main" userId="S::edenstedt@wcs.org::c05e046b-6a5d-4327-80e6-0aa79b9a4650" providerId="AD"/>
      </p:ext>
    </p:extLst>
  </p:cmAuthor>
  <p:cmAuthor id="3" name="Fine, Amanda" initials="FA" lastIdx="2" clrIdx="2">
    <p:extLst>
      <p:ext uri="{19B8F6BF-5375-455C-9EA6-DF929625EA0E}">
        <p15:presenceInfo xmlns:p15="http://schemas.microsoft.com/office/powerpoint/2012/main" userId="S::afine@wcs.org::8cc07d45-a25e-4731-8480-ffcea31af10b" providerId="AD"/>
      </p:ext>
    </p:extLst>
  </p:cmAuthor>
  <p:cmAuthor id="4" name="Latinne, Alice" initials="LA" lastIdx="12" clrIdx="3">
    <p:extLst>
      <p:ext uri="{19B8F6BF-5375-455C-9EA6-DF929625EA0E}">
        <p15:presenceInfo xmlns:p15="http://schemas.microsoft.com/office/powerpoint/2012/main" userId="S::alatinne@wcs.org::c2cdd2c0-bb2e-47f3-97dd-88c665c6f7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9CBF2"/>
    <a:srgbClr val="C1B995"/>
    <a:srgbClr val="EAE8DC"/>
    <a:srgbClr val="E1ED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055DA1-9533-E542-880F-B82666904054}" v="6" dt="2021-12-20T08:50:52.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p:restoredTop sz="94698"/>
  </p:normalViewPr>
  <p:slideViewPr>
    <p:cSldViewPr snapToGrid="0">
      <p:cViewPr varScale="1">
        <p:scale>
          <a:sx n="62" d="100"/>
          <a:sy n="62" d="100"/>
        </p:scale>
        <p:origin x="12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tinne, Alice" userId="S::alatinne@wcs.org::c2cdd2c0-bb2e-47f3-97dd-88c665c6f7b5" providerId="AD" clId="Web-{23DD8BC1-0F9C-EBC0-5D8C-7AB4D440390F}"/>
    <pc:docChg chg="modSld">
      <pc:chgData name="Latinne, Alice" userId="S::alatinne@wcs.org::c2cdd2c0-bb2e-47f3-97dd-88c665c6f7b5" providerId="AD" clId="Web-{23DD8BC1-0F9C-EBC0-5D8C-7AB4D440390F}" dt="2021-10-12T15:23:07.173" v="3"/>
      <pc:docMkLst>
        <pc:docMk/>
      </pc:docMkLst>
      <pc:sldChg chg="addSp">
        <pc:chgData name="Latinne, Alice" userId="S::alatinne@wcs.org::c2cdd2c0-bb2e-47f3-97dd-88c665c6f7b5" providerId="AD" clId="Web-{23DD8BC1-0F9C-EBC0-5D8C-7AB4D440390F}" dt="2021-10-12T15:22:55.626" v="1"/>
        <pc:sldMkLst>
          <pc:docMk/>
          <pc:sldMk cId="90628151" sldId="256"/>
        </pc:sldMkLst>
        <pc:spChg chg="add">
          <ac:chgData name="Latinne, Alice" userId="S::alatinne@wcs.org::c2cdd2c0-bb2e-47f3-97dd-88c665c6f7b5" providerId="AD" clId="Web-{23DD8BC1-0F9C-EBC0-5D8C-7AB4D440390F}" dt="2021-10-12T15:22:49.126" v="0"/>
          <ac:spMkLst>
            <pc:docMk/>
            <pc:sldMk cId="90628151" sldId="256"/>
            <ac:spMk id="3" creationId="{B13A71AE-6F45-4859-B2B0-B965FBDD1816}"/>
          </ac:spMkLst>
        </pc:spChg>
        <pc:spChg chg="add">
          <ac:chgData name="Latinne, Alice" userId="S::alatinne@wcs.org::c2cdd2c0-bb2e-47f3-97dd-88c665c6f7b5" providerId="AD" clId="Web-{23DD8BC1-0F9C-EBC0-5D8C-7AB4D440390F}" dt="2021-10-12T15:22:55.626" v="1"/>
          <ac:spMkLst>
            <pc:docMk/>
            <pc:sldMk cId="90628151" sldId="256"/>
            <ac:spMk id="4" creationId="{74312973-73A7-4558-B236-0D09D1148078}"/>
          </ac:spMkLst>
        </pc:spChg>
      </pc:sldChg>
      <pc:sldChg chg="addSp">
        <pc:chgData name="Latinne, Alice" userId="S::alatinne@wcs.org::c2cdd2c0-bb2e-47f3-97dd-88c665c6f7b5" providerId="AD" clId="Web-{23DD8BC1-0F9C-EBC0-5D8C-7AB4D440390F}" dt="2021-10-12T15:23:07.173" v="3"/>
        <pc:sldMkLst>
          <pc:docMk/>
          <pc:sldMk cId="4290810587" sldId="331"/>
        </pc:sldMkLst>
        <pc:spChg chg="add">
          <ac:chgData name="Latinne, Alice" userId="S::alatinne@wcs.org::c2cdd2c0-bb2e-47f3-97dd-88c665c6f7b5" providerId="AD" clId="Web-{23DD8BC1-0F9C-EBC0-5D8C-7AB4D440390F}" dt="2021-10-12T15:23:02.845" v="2"/>
          <ac:spMkLst>
            <pc:docMk/>
            <pc:sldMk cId="4290810587" sldId="331"/>
            <ac:spMk id="4" creationId="{041D8B76-5E74-4BEA-8E88-C66F827F01A6}"/>
          </ac:spMkLst>
        </pc:spChg>
        <pc:spChg chg="add">
          <ac:chgData name="Latinne, Alice" userId="S::alatinne@wcs.org::c2cdd2c0-bb2e-47f3-97dd-88c665c6f7b5" providerId="AD" clId="Web-{23DD8BC1-0F9C-EBC0-5D8C-7AB4D440390F}" dt="2021-10-12T15:23:07.173" v="3"/>
          <ac:spMkLst>
            <pc:docMk/>
            <pc:sldMk cId="4290810587" sldId="331"/>
            <ac:spMk id="5" creationId="{804C6E83-08A1-4AC9-A573-C2F771D4C92A}"/>
          </ac:spMkLst>
        </pc:spChg>
      </pc:sldChg>
    </pc:docChg>
  </pc:docChgLst>
  <pc:docChgLst>
    <pc:chgData name="Porco, Alice" userId="S::aporco@wcs.org::33c4204d-bf73-4c5d-822c-864fd1bb1ff8" providerId="AD" clId="Web-{729BC738-7D35-4B96-1321-31B19FAE5F22}"/>
    <pc:docChg chg="modSld">
      <pc:chgData name="Porco, Alice" userId="S::aporco@wcs.org::33c4204d-bf73-4c5d-822c-864fd1bb1ff8" providerId="AD" clId="Web-{729BC738-7D35-4B96-1321-31B19FAE5F22}" dt="2021-10-10T15:19:43.848" v="402"/>
      <pc:docMkLst>
        <pc:docMk/>
      </pc:docMkLst>
      <pc:sldChg chg="addCm">
        <pc:chgData name="Porco, Alice" userId="S::aporco@wcs.org::33c4204d-bf73-4c5d-822c-864fd1bb1ff8" providerId="AD" clId="Web-{729BC738-7D35-4B96-1321-31B19FAE5F22}" dt="2021-10-10T08:54:04.252" v="1"/>
        <pc:sldMkLst>
          <pc:docMk/>
          <pc:sldMk cId="549030939" sldId="260"/>
        </pc:sldMkLst>
      </pc:sldChg>
      <pc:sldChg chg="modSp">
        <pc:chgData name="Porco, Alice" userId="S::aporco@wcs.org::33c4204d-bf73-4c5d-822c-864fd1bb1ff8" providerId="AD" clId="Web-{729BC738-7D35-4B96-1321-31B19FAE5F22}" dt="2021-10-10T09:55:50.475" v="188" actId="20577"/>
        <pc:sldMkLst>
          <pc:docMk/>
          <pc:sldMk cId="4186680862" sldId="294"/>
        </pc:sldMkLst>
        <pc:spChg chg="mod">
          <ac:chgData name="Porco, Alice" userId="S::aporco@wcs.org::33c4204d-bf73-4c5d-822c-864fd1bb1ff8" providerId="AD" clId="Web-{729BC738-7D35-4B96-1321-31B19FAE5F22}" dt="2021-10-10T09:55:50.475" v="188" actId="20577"/>
          <ac:spMkLst>
            <pc:docMk/>
            <pc:sldMk cId="4186680862" sldId="294"/>
            <ac:spMk id="3" creationId="{91EB2E60-18FD-4441-954B-9C128EFE6BB3}"/>
          </ac:spMkLst>
        </pc:spChg>
      </pc:sldChg>
      <pc:sldChg chg="modSp addCm">
        <pc:chgData name="Porco, Alice" userId="S::aporco@wcs.org::33c4204d-bf73-4c5d-822c-864fd1bb1ff8" providerId="AD" clId="Web-{729BC738-7D35-4B96-1321-31B19FAE5F22}" dt="2021-10-10T09:48:23.461" v="152" actId="20577"/>
        <pc:sldMkLst>
          <pc:docMk/>
          <pc:sldMk cId="2243795401" sldId="298"/>
        </pc:sldMkLst>
        <pc:spChg chg="mod">
          <ac:chgData name="Porco, Alice" userId="S::aporco@wcs.org::33c4204d-bf73-4c5d-822c-864fd1bb1ff8" providerId="AD" clId="Web-{729BC738-7D35-4B96-1321-31B19FAE5F22}" dt="2021-10-10T09:48:23.461" v="152" actId="20577"/>
          <ac:spMkLst>
            <pc:docMk/>
            <pc:sldMk cId="2243795401" sldId="298"/>
            <ac:spMk id="3" creationId="{91EB2E60-18FD-4441-954B-9C128EFE6BB3}"/>
          </ac:spMkLst>
        </pc:spChg>
      </pc:sldChg>
      <pc:sldChg chg="addCm">
        <pc:chgData name="Porco, Alice" userId="S::aporco@wcs.org::33c4204d-bf73-4c5d-822c-864fd1bb1ff8" providerId="AD" clId="Web-{729BC738-7D35-4B96-1321-31B19FAE5F22}" dt="2021-10-10T14:37:13.704" v="190"/>
        <pc:sldMkLst>
          <pc:docMk/>
          <pc:sldMk cId="3705538800" sldId="310"/>
        </pc:sldMkLst>
      </pc:sldChg>
      <pc:sldChg chg="addCm">
        <pc:chgData name="Porco, Alice" userId="S::aporco@wcs.org::33c4204d-bf73-4c5d-822c-864fd1bb1ff8" providerId="AD" clId="Web-{729BC738-7D35-4B96-1321-31B19FAE5F22}" dt="2021-10-10T14:42:23.765" v="191"/>
        <pc:sldMkLst>
          <pc:docMk/>
          <pc:sldMk cId="3972409431" sldId="316"/>
        </pc:sldMkLst>
      </pc:sldChg>
      <pc:sldChg chg="addCm">
        <pc:chgData name="Porco, Alice" userId="S::aporco@wcs.org::33c4204d-bf73-4c5d-822c-864fd1bb1ff8" providerId="AD" clId="Web-{729BC738-7D35-4B96-1321-31B19FAE5F22}" dt="2021-10-10T14:45:15.827" v="209"/>
        <pc:sldMkLst>
          <pc:docMk/>
          <pc:sldMk cId="2524594783" sldId="320"/>
        </pc:sldMkLst>
      </pc:sldChg>
      <pc:sldChg chg="modSp">
        <pc:chgData name="Porco, Alice" userId="S::aporco@wcs.org::33c4204d-bf73-4c5d-822c-864fd1bb1ff8" providerId="AD" clId="Web-{729BC738-7D35-4B96-1321-31B19FAE5F22}" dt="2021-10-10T14:43:43.343" v="208" actId="20577"/>
        <pc:sldMkLst>
          <pc:docMk/>
          <pc:sldMk cId="3072277278" sldId="322"/>
        </pc:sldMkLst>
        <pc:spChg chg="mod">
          <ac:chgData name="Porco, Alice" userId="S::aporco@wcs.org::33c4204d-bf73-4c5d-822c-864fd1bb1ff8" providerId="AD" clId="Web-{729BC738-7D35-4B96-1321-31B19FAE5F22}" dt="2021-10-10T14:43:43.343" v="208" actId="20577"/>
          <ac:spMkLst>
            <pc:docMk/>
            <pc:sldMk cId="3072277278" sldId="322"/>
            <ac:spMk id="2" creationId="{00000000-0000-0000-0000-000000000000}"/>
          </ac:spMkLst>
        </pc:spChg>
      </pc:sldChg>
      <pc:sldChg chg="modSp">
        <pc:chgData name="Porco, Alice" userId="S::aporco@wcs.org::33c4204d-bf73-4c5d-822c-864fd1bb1ff8" providerId="AD" clId="Web-{729BC738-7D35-4B96-1321-31B19FAE5F22}" dt="2021-10-10T14:42:58.749" v="199" actId="20577"/>
        <pc:sldMkLst>
          <pc:docMk/>
          <pc:sldMk cId="838274119" sldId="323"/>
        </pc:sldMkLst>
        <pc:spChg chg="mod">
          <ac:chgData name="Porco, Alice" userId="S::aporco@wcs.org::33c4204d-bf73-4c5d-822c-864fd1bb1ff8" providerId="AD" clId="Web-{729BC738-7D35-4B96-1321-31B19FAE5F22}" dt="2021-10-10T14:42:58.749" v="199" actId="20577"/>
          <ac:spMkLst>
            <pc:docMk/>
            <pc:sldMk cId="838274119" sldId="323"/>
            <ac:spMk id="2" creationId="{00000000-0000-0000-0000-000000000000}"/>
          </ac:spMkLst>
        </pc:spChg>
      </pc:sldChg>
      <pc:sldChg chg="addCm">
        <pc:chgData name="Porco, Alice" userId="S::aporco@wcs.org::33c4204d-bf73-4c5d-822c-864fd1bb1ff8" providerId="AD" clId="Web-{729BC738-7D35-4B96-1321-31B19FAE5F22}" dt="2021-10-10T08:53:15.190" v="0"/>
        <pc:sldMkLst>
          <pc:docMk/>
          <pc:sldMk cId="640105151" sldId="327"/>
        </pc:sldMkLst>
      </pc:sldChg>
      <pc:sldChg chg="modSp">
        <pc:chgData name="Porco, Alice" userId="S::aporco@wcs.org::33c4204d-bf73-4c5d-822c-864fd1bb1ff8" providerId="AD" clId="Web-{729BC738-7D35-4B96-1321-31B19FAE5F22}" dt="2021-10-10T14:46:01.248" v="211" actId="20577"/>
        <pc:sldMkLst>
          <pc:docMk/>
          <pc:sldMk cId="3341400645" sldId="337"/>
        </pc:sldMkLst>
        <pc:spChg chg="mod">
          <ac:chgData name="Porco, Alice" userId="S::aporco@wcs.org::33c4204d-bf73-4c5d-822c-864fd1bb1ff8" providerId="AD" clId="Web-{729BC738-7D35-4B96-1321-31B19FAE5F22}" dt="2021-10-10T14:46:01.248" v="211" actId="20577"/>
          <ac:spMkLst>
            <pc:docMk/>
            <pc:sldMk cId="3341400645" sldId="337"/>
            <ac:spMk id="8" creationId="{78E8FF71-EC50-2144-A194-8178C7420036}"/>
          </ac:spMkLst>
        </pc:spChg>
      </pc:sldChg>
      <pc:sldChg chg="addCm">
        <pc:chgData name="Porco, Alice" userId="S::aporco@wcs.org::33c4204d-bf73-4c5d-822c-864fd1bb1ff8" providerId="AD" clId="Web-{729BC738-7D35-4B96-1321-31B19FAE5F22}" dt="2021-10-10T10:04:16.863" v="189"/>
        <pc:sldMkLst>
          <pc:docMk/>
          <pc:sldMk cId="1379151542" sldId="394"/>
        </pc:sldMkLst>
      </pc:sldChg>
      <pc:sldChg chg="addCm">
        <pc:chgData name="Porco, Alice" userId="S::aporco@wcs.org::33c4204d-bf73-4c5d-822c-864fd1bb1ff8" providerId="AD" clId="Web-{729BC738-7D35-4B96-1321-31B19FAE5F22}" dt="2021-10-10T15:18:15.193" v="401"/>
        <pc:sldMkLst>
          <pc:docMk/>
          <pc:sldMk cId="2053913123" sldId="400"/>
        </pc:sldMkLst>
      </pc:sldChg>
      <pc:sldChg chg="modSp addCm">
        <pc:chgData name="Porco, Alice" userId="S::aporco@wcs.org::33c4204d-bf73-4c5d-822c-864fd1bb1ff8" providerId="AD" clId="Web-{729BC738-7D35-4B96-1321-31B19FAE5F22}" dt="2021-10-10T15:19:43.848" v="402"/>
        <pc:sldMkLst>
          <pc:docMk/>
          <pc:sldMk cId="4190549881" sldId="401"/>
        </pc:sldMkLst>
        <pc:spChg chg="mod">
          <ac:chgData name="Porco, Alice" userId="S::aporco@wcs.org::33c4204d-bf73-4c5d-822c-864fd1bb1ff8" providerId="AD" clId="Web-{729BC738-7D35-4B96-1321-31B19FAE5F22}" dt="2021-10-10T15:07:42.197" v="399" actId="20577"/>
          <ac:spMkLst>
            <pc:docMk/>
            <pc:sldMk cId="4190549881" sldId="401"/>
            <ac:spMk id="2" creationId="{00000000-0000-0000-0000-000000000000}"/>
          </ac:spMkLst>
        </pc:spChg>
      </pc:sldChg>
      <pc:sldChg chg="modSp addCm">
        <pc:chgData name="Porco, Alice" userId="S::aporco@wcs.org::33c4204d-bf73-4c5d-822c-864fd1bb1ff8" providerId="AD" clId="Web-{729BC738-7D35-4B96-1321-31B19FAE5F22}" dt="2021-10-10T09:54:48.287" v="185" actId="20577"/>
        <pc:sldMkLst>
          <pc:docMk/>
          <pc:sldMk cId="220436874" sldId="405"/>
        </pc:sldMkLst>
        <pc:spChg chg="mod">
          <ac:chgData name="Porco, Alice" userId="S::aporco@wcs.org::33c4204d-bf73-4c5d-822c-864fd1bb1ff8" providerId="AD" clId="Web-{729BC738-7D35-4B96-1321-31B19FAE5F22}" dt="2021-10-10T09:54:48.287" v="185" actId="20577"/>
          <ac:spMkLst>
            <pc:docMk/>
            <pc:sldMk cId="220436874" sldId="405"/>
            <ac:spMk id="3" creationId="{91EB2E60-18FD-4441-954B-9C128EFE6BB3}"/>
          </ac:spMkLst>
        </pc:spChg>
      </pc:sldChg>
      <pc:sldChg chg="modSp addCm">
        <pc:chgData name="Porco, Alice" userId="S::aporco@wcs.org::33c4204d-bf73-4c5d-822c-864fd1bb1ff8" providerId="AD" clId="Web-{729BC738-7D35-4B96-1321-31B19FAE5F22}" dt="2021-10-10T14:59:03.543" v="338" actId="20577"/>
        <pc:sldMkLst>
          <pc:docMk/>
          <pc:sldMk cId="3536024094" sldId="407"/>
        </pc:sldMkLst>
        <pc:spChg chg="mod">
          <ac:chgData name="Porco, Alice" userId="S::aporco@wcs.org::33c4204d-bf73-4c5d-822c-864fd1bb1ff8" providerId="AD" clId="Web-{729BC738-7D35-4B96-1321-31B19FAE5F22}" dt="2021-10-10T14:59:03.543" v="338" actId="20577"/>
          <ac:spMkLst>
            <pc:docMk/>
            <pc:sldMk cId="3536024094" sldId="407"/>
            <ac:spMk id="8" creationId="{78E8FF71-EC50-2144-A194-8178C7420036}"/>
          </ac:spMkLst>
        </pc:spChg>
      </pc:sldChg>
    </pc:docChg>
  </pc:docChgLst>
  <pc:docChgLst>
    <pc:chgData name="Latinne, Alice" userId="S::alatinne@wcs.org::c2cdd2c0-bb2e-47f3-97dd-88c665c6f7b5" providerId="AD" clId="Web-{7A1D284A-E35F-7080-376B-77D5102B4263}"/>
    <pc:docChg chg="modSld">
      <pc:chgData name="Latinne, Alice" userId="S::alatinne@wcs.org::c2cdd2c0-bb2e-47f3-97dd-88c665c6f7b5" providerId="AD" clId="Web-{7A1D284A-E35F-7080-376B-77D5102B4263}" dt="2021-10-10T09:38:35.929" v="44"/>
      <pc:docMkLst>
        <pc:docMk/>
      </pc:docMkLst>
      <pc:sldChg chg="addCm">
        <pc:chgData name="Latinne, Alice" userId="S::alatinne@wcs.org::c2cdd2c0-bb2e-47f3-97dd-88c665c6f7b5" providerId="AD" clId="Web-{7A1D284A-E35F-7080-376B-77D5102B4263}" dt="2021-10-10T09:22:57.518" v="39"/>
        <pc:sldMkLst>
          <pc:docMk/>
          <pc:sldMk cId="4111287653" sldId="306"/>
        </pc:sldMkLst>
      </pc:sldChg>
      <pc:sldChg chg="addCm modCm">
        <pc:chgData name="Latinne, Alice" userId="S::alatinne@wcs.org::c2cdd2c0-bb2e-47f3-97dd-88c665c6f7b5" providerId="AD" clId="Web-{7A1D284A-E35F-7080-376B-77D5102B4263}" dt="2021-10-10T09:32:05.764" v="42"/>
        <pc:sldMkLst>
          <pc:docMk/>
          <pc:sldMk cId="3972409431" sldId="316"/>
        </pc:sldMkLst>
      </pc:sldChg>
      <pc:sldChg chg="addCm">
        <pc:chgData name="Latinne, Alice" userId="S::alatinne@wcs.org::c2cdd2c0-bb2e-47f3-97dd-88c665c6f7b5" providerId="AD" clId="Web-{7A1D284A-E35F-7080-376B-77D5102B4263}" dt="2021-10-10T09:14:01.053" v="0"/>
        <pc:sldMkLst>
          <pc:docMk/>
          <pc:sldMk cId="640105151" sldId="327"/>
        </pc:sldMkLst>
      </pc:sldChg>
      <pc:sldChg chg="addCm">
        <pc:chgData name="Latinne, Alice" userId="S::alatinne@wcs.org::c2cdd2c0-bb2e-47f3-97dd-88c665c6f7b5" providerId="AD" clId="Web-{7A1D284A-E35F-7080-376B-77D5102B4263}" dt="2021-10-10T09:26:04.709" v="40"/>
        <pc:sldMkLst>
          <pc:docMk/>
          <pc:sldMk cId="2053913123" sldId="400"/>
        </pc:sldMkLst>
      </pc:sldChg>
      <pc:sldChg chg="addCm">
        <pc:chgData name="Latinne, Alice" userId="S::alatinne@wcs.org::c2cdd2c0-bb2e-47f3-97dd-88c665c6f7b5" providerId="AD" clId="Web-{7A1D284A-E35F-7080-376B-77D5102B4263}" dt="2021-10-10T09:38:35.929" v="44"/>
        <pc:sldMkLst>
          <pc:docMk/>
          <pc:sldMk cId="4190549881" sldId="401"/>
        </pc:sldMkLst>
      </pc:sldChg>
      <pc:sldChg chg="addSp delSp modSp addCm">
        <pc:chgData name="Latinne, Alice" userId="S::alatinne@wcs.org::c2cdd2c0-bb2e-47f3-97dd-88c665c6f7b5" providerId="AD" clId="Web-{7A1D284A-E35F-7080-376B-77D5102B4263}" dt="2021-10-10T09:17:18.854" v="38"/>
        <pc:sldMkLst>
          <pc:docMk/>
          <pc:sldMk cId="220436874" sldId="405"/>
        </pc:sldMkLst>
        <pc:spChg chg="add mod">
          <ac:chgData name="Latinne, Alice" userId="S::alatinne@wcs.org::c2cdd2c0-bb2e-47f3-97dd-88c665c6f7b5" providerId="AD" clId="Web-{7A1D284A-E35F-7080-376B-77D5102B4263}" dt="2021-10-10T09:16:11.649" v="16" actId="1076"/>
          <ac:spMkLst>
            <pc:docMk/>
            <pc:sldMk cId="220436874" sldId="405"/>
            <ac:spMk id="7" creationId="{67B2D486-A81D-4B4C-ACBA-0272FEAEE2C1}"/>
          </ac:spMkLst>
        </pc:spChg>
        <pc:spChg chg="add mod">
          <ac:chgData name="Latinne, Alice" userId="S::alatinne@wcs.org::c2cdd2c0-bb2e-47f3-97dd-88c665c6f7b5" providerId="AD" clId="Web-{7A1D284A-E35F-7080-376B-77D5102B4263}" dt="2021-10-10T09:16:20.243" v="19" actId="20577"/>
          <ac:spMkLst>
            <pc:docMk/>
            <pc:sldMk cId="220436874" sldId="405"/>
            <ac:spMk id="8" creationId="{BB4E37EF-E3C5-4D9D-86C1-BDF5E7DC83D2}"/>
          </ac:spMkLst>
        </pc:spChg>
        <pc:spChg chg="add mod">
          <ac:chgData name="Latinne, Alice" userId="S::alatinne@wcs.org::c2cdd2c0-bb2e-47f3-97dd-88c665c6f7b5" providerId="AD" clId="Web-{7A1D284A-E35F-7080-376B-77D5102B4263}" dt="2021-10-10T09:16:32.822" v="31" actId="1076"/>
          <ac:spMkLst>
            <pc:docMk/>
            <pc:sldMk cId="220436874" sldId="405"/>
            <ac:spMk id="9" creationId="{621FFCF9-178B-4ECA-B4EF-AAE25795C7FE}"/>
          </ac:spMkLst>
        </pc:spChg>
        <pc:spChg chg="add mod">
          <ac:chgData name="Latinne, Alice" userId="S::alatinne@wcs.org::c2cdd2c0-bb2e-47f3-97dd-88c665c6f7b5" providerId="AD" clId="Web-{7A1D284A-E35F-7080-376B-77D5102B4263}" dt="2021-10-10T09:16:47.994" v="37" actId="1076"/>
          <ac:spMkLst>
            <pc:docMk/>
            <pc:sldMk cId="220436874" sldId="405"/>
            <ac:spMk id="10" creationId="{6184BDE3-AC69-4217-8689-0BCE3387295D}"/>
          </ac:spMkLst>
        </pc:spChg>
        <pc:picChg chg="add del mod">
          <ac:chgData name="Latinne, Alice" userId="S::alatinne@wcs.org::c2cdd2c0-bb2e-47f3-97dd-88c665c6f7b5" providerId="AD" clId="Web-{7A1D284A-E35F-7080-376B-77D5102B4263}" dt="2021-10-10T09:15:24.070" v="3"/>
          <ac:picMkLst>
            <pc:docMk/>
            <pc:sldMk cId="220436874" sldId="405"/>
            <ac:picMk id="5" creationId="{42635874-6C4E-4E5C-8D23-81672C5A5764}"/>
          </ac:picMkLst>
        </pc:picChg>
        <pc:picChg chg="add del mod">
          <ac:chgData name="Latinne, Alice" userId="S::alatinne@wcs.org::c2cdd2c0-bb2e-47f3-97dd-88c665c6f7b5" providerId="AD" clId="Web-{7A1D284A-E35F-7080-376B-77D5102B4263}" dt="2021-10-10T09:15:43.883" v="6"/>
          <ac:picMkLst>
            <pc:docMk/>
            <pc:sldMk cId="220436874" sldId="405"/>
            <ac:picMk id="6" creationId="{1CFBEAA0-E6EB-42CF-BEA0-4621F6BE9F6A}"/>
          </ac:picMkLst>
        </pc:picChg>
      </pc:sldChg>
      <pc:sldChg chg="addCm">
        <pc:chgData name="Latinne, Alice" userId="S::alatinne@wcs.org::c2cdd2c0-bb2e-47f3-97dd-88c665c6f7b5" providerId="AD" clId="Web-{7A1D284A-E35F-7080-376B-77D5102B4263}" dt="2021-10-10T09:32:53.718" v="43"/>
        <pc:sldMkLst>
          <pc:docMk/>
          <pc:sldMk cId="1757889139" sldId="413"/>
        </pc:sldMkLst>
      </pc:sldChg>
    </pc:docChg>
  </pc:docChgLst>
  <pc:docChgLst>
    <pc:chgData name="Latinne, Alice" userId="S::alatinne@wcs.org::c2cdd2c0-bb2e-47f3-97dd-88c665c6f7b5" providerId="AD" clId="Web-{F4FA4751-5A20-3175-DC71-2223E7B3081E}"/>
    <pc:docChg chg="">
      <pc:chgData name="Latinne, Alice" userId="S::alatinne@wcs.org::c2cdd2c0-bb2e-47f3-97dd-88c665c6f7b5" providerId="AD" clId="Web-{F4FA4751-5A20-3175-DC71-2223E7B3081E}" dt="2021-10-31T13:10:51.987" v="2"/>
      <pc:docMkLst>
        <pc:docMk/>
      </pc:docMkLst>
      <pc:sldChg chg="addCm">
        <pc:chgData name="Latinne, Alice" userId="S::alatinne@wcs.org::c2cdd2c0-bb2e-47f3-97dd-88c665c6f7b5" providerId="AD" clId="Web-{F4FA4751-5A20-3175-DC71-2223E7B3081E}" dt="2021-10-31T13:03:25.070" v="0"/>
        <pc:sldMkLst>
          <pc:docMk/>
          <pc:sldMk cId="4111287653" sldId="306"/>
        </pc:sldMkLst>
      </pc:sldChg>
      <pc:sldChg chg="addCm">
        <pc:chgData name="Latinne, Alice" userId="S::alatinne@wcs.org::c2cdd2c0-bb2e-47f3-97dd-88c665c6f7b5" providerId="AD" clId="Web-{F4FA4751-5A20-3175-DC71-2223E7B3081E}" dt="2021-10-31T13:10:51.987" v="2"/>
        <pc:sldMkLst>
          <pc:docMk/>
          <pc:sldMk cId="4012504348" sldId="415"/>
        </pc:sldMkLst>
      </pc:sldChg>
    </pc:docChg>
  </pc:docChgLst>
  <pc:docChgLst>
    <pc:chgData name="Porco, Alice" userId="S::aporco@wcs.org::33c4204d-bf73-4c5d-822c-864fd1bb1ff8" providerId="AD" clId="Web-{12A35B49-EB00-7742-F375-C20376E78BBE}"/>
    <pc:docChg chg="">
      <pc:chgData name="Porco, Alice" userId="S::aporco@wcs.org::33c4204d-bf73-4c5d-822c-864fd1bb1ff8" providerId="AD" clId="Web-{12A35B49-EB00-7742-F375-C20376E78BBE}" dt="2021-10-29T07:22:44.980" v="1"/>
      <pc:docMkLst>
        <pc:docMk/>
      </pc:docMkLst>
      <pc:sldChg chg="addCm">
        <pc:chgData name="Porco, Alice" userId="S::aporco@wcs.org::33c4204d-bf73-4c5d-822c-864fd1bb1ff8" providerId="AD" clId="Web-{12A35B49-EB00-7742-F375-C20376E78BBE}" dt="2021-10-29T07:22:44.980" v="1"/>
        <pc:sldMkLst>
          <pc:docMk/>
          <pc:sldMk cId="4012504348" sldId="415"/>
        </pc:sldMkLst>
      </pc:sldChg>
    </pc:docChg>
  </pc:docChgLst>
  <pc:docChgLst>
    <pc:chgData name="Porco, Alice" userId="S::aporco@wcs.org::33c4204d-bf73-4c5d-822c-864fd1bb1ff8" providerId="AD" clId="Web-{B709F595-587A-7170-614E-66892EE134F8}"/>
    <pc:docChg chg="modSld">
      <pc:chgData name="Porco, Alice" userId="S::aporco@wcs.org::33c4204d-bf73-4c5d-822c-864fd1bb1ff8" providerId="AD" clId="Web-{B709F595-587A-7170-614E-66892EE134F8}" dt="2021-10-29T07:54:15.619" v="0"/>
      <pc:docMkLst>
        <pc:docMk/>
      </pc:docMkLst>
      <pc:sldChg chg="addSp modSp">
        <pc:chgData name="Porco, Alice" userId="S::aporco@wcs.org::33c4204d-bf73-4c5d-822c-864fd1bb1ff8" providerId="AD" clId="Web-{B709F595-587A-7170-614E-66892EE134F8}" dt="2021-10-29T07:54:15.619" v="0"/>
        <pc:sldMkLst>
          <pc:docMk/>
          <pc:sldMk cId="640105151" sldId="327"/>
        </pc:sldMkLst>
        <pc:picChg chg="add mod">
          <ac:chgData name="Porco, Alice" userId="S::aporco@wcs.org::33c4204d-bf73-4c5d-822c-864fd1bb1ff8" providerId="AD" clId="Web-{B709F595-587A-7170-614E-66892EE134F8}" dt="2021-10-29T07:54:15.619" v="0"/>
          <ac:picMkLst>
            <pc:docMk/>
            <pc:sldMk cId="640105151" sldId="327"/>
            <ac:picMk id="2" creationId="{A9DE96E7-F29A-4718-9D85-36D0E4EE34CD}"/>
          </ac:picMkLst>
        </pc:picChg>
      </pc:sldChg>
    </pc:docChg>
  </pc:docChgLst>
  <pc:docChgLst>
    <pc:chgData name="Porco, Alice" userId="S::aporco@wcs.org::33c4204d-bf73-4c5d-822c-864fd1bb1ff8" providerId="AD" clId="Web-{1FE8862F-B0FC-9ACC-A8F8-3F036D9B986E}"/>
    <pc:docChg chg="">
      <pc:chgData name="Porco, Alice" userId="S::aporco@wcs.org::33c4204d-bf73-4c5d-822c-864fd1bb1ff8" providerId="AD" clId="Web-{1FE8862F-B0FC-9ACC-A8F8-3F036D9B986E}" dt="2021-10-18T08:03:21.341" v="1"/>
      <pc:docMkLst>
        <pc:docMk/>
      </pc:docMkLst>
      <pc:sldChg chg="addCm">
        <pc:chgData name="Porco, Alice" userId="S::aporco@wcs.org::33c4204d-bf73-4c5d-822c-864fd1bb1ff8" providerId="AD" clId="Web-{1FE8862F-B0FC-9ACC-A8F8-3F036D9B986E}" dt="2021-10-18T07:59:35.889" v="0"/>
        <pc:sldMkLst>
          <pc:docMk/>
          <pc:sldMk cId="3853195881" sldId="302"/>
        </pc:sldMkLst>
      </pc:sldChg>
      <pc:sldChg chg="addCm">
        <pc:chgData name="Porco, Alice" userId="S::aporco@wcs.org::33c4204d-bf73-4c5d-822c-864fd1bb1ff8" providerId="AD" clId="Web-{1FE8862F-B0FC-9ACC-A8F8-3F036D9B986E}" dt="2021-10-18T08:03:21.341" v="1"/>
        <pc:sldMkLst>
          <pc:docMk/>
          <pc:sldMk cId="581069897" sldId="336"/>
        </pc:sldMkLst>
      </pc:sldChg>
    </pc:docChg>
  </pc:docChgLst>
  <pc:docChgLst>
    <pc:chgData name="Latinne, Alice" userId="S::alatinne@wcs.org::c2cdd2c0-bb2e-47f3-97dd-88c665c6f7b5" providerId="AD" clId="Web-{1F8DF809-8D8F-2919-66A7-624A22F09B9F}"/>
    <pc:docChg chg="">
      <pc:chgData name="Latinne, Alice" userId="S::alatinne@wcs.org::c2cdd2c0-bb2e-47f3-97dd-88c665c6f7b5" providerId="AD" clId="Web-{1F8DF809-8D8F-2919-66A7-624A22F09B9F}" dt="2021-10-11T08:11:33.687" v="0"/>
      <pc:docMkLst>
        <pc:docMk/>
      </pc:docMkLst>
      <pc:sldChg chg="addCm">
        <pc:chgData name="Latinne, Alice" userId="S::alatinne@wcs.org::c2cdd2c0-bb2e-47f3-97dd-88c665c6f7b5" providerId="AD" clId="Web-{1F8DF809-8D8F-2919-66A7-624A22F09B9F}" dt="2021-10-11T08:11:33.687" v="0"/>
        <pc:sldMkLst>
          <pc:docMk/>
          <pc:sldMk cId="3972409431" sldId="316"/>
        </pc:sldMkLst>
      </pc:sldChg>
    </pc:docChg>
  </pc:docChgLst>
  <pc:docChgLst>
    <pc:chgData name="Denstedt, Emily" userId="c05e046b-6a5d-4327-80e6-0aa79b9a4650" providerId="ADAL" clId="{3BE910CB-AB79-6B4F-B734-A22DF2D38696}"/>
    <pc:docChg chg="undo custSel addSld delSld modSld modMainMaster addSection delSection">
      <pc:chgData name="Denstedt, Emily" userId="c05e046b-6a5d-4327-80e6-0aa79b9a4650" providerId="ADAL" clId="{3BE910CB-AB79-6B4F-B734-A22DF2D38696}" dt="2021-10-29T07:08:15.889" v="1860" actId="1076"/>
      <pc:docMkLst>
        <pc:docMk/>
      </pc:docMkLst>
      <pc:sldChg chg="delSp modSp mod">
        <pc:chgData name="Denstedt, Emily" userId="c05e046b-6a5d-4327-80e6-0aa79b9a4650" providerId="ADAL" clId="{3BE910CB-AB79-6B4F-B734-A22DF2D38696}" dt="2021-10-29T04:46:39.749" v="1178" actId="948"/>
        <pc:sldMkLst>
          <pc:docMk/>
          <pc:sldMk cId="90628151" sldId="256"/>
        </pc:sldMkLst>
        <pc:spChg chg="mod">
          <ac:chgData name="Denstedt, Emily" userId="c05e046b-6a5d-4327-80e6-0aa79b9a4650" providerId="ADAL" clId="{3BE910CB-AB79-6B4F-B734-A22DF2D38696}" dt="2021-10-29T04:46:39.749" v="1178" actId="948"/>
          <ac:spMkLst>
            <pc:docMk/>
            <pc:sldMk cId="90628151" sldId="256"/>
            <ac:spMk id="2" creationId="{1FB22A59-55BB-4573-9061-EBFCE407F209}"/>
          </ac:spMkLst>
        </pc:spChg>
        <pc:spChg chg="del">
          <ac:chgData name="Denstedt, Emily" userId="c05e046b-6a5d-4327-80e6-0aa79b9a4650" providerId="ADAL" clId="{3BE910CB-AB79-6B4F-B734-A22DF2D38696}" dt="2021-10-29T04:23:45.539" v="715" actId="478"/>
          <ac:spMkLst>
            <pc:docMk/>
            <pc:sldMk cId="90628151" sldId="256"/>
            <ac:spMk id="3" creationId="{78AE21A9-7D36-4866-A5C3-E7FAA643DBE6}"/>
          </ac:spMkLst>
        </pc:spChg>
      </pc:sldChg>
      <pc:sldChg chg="delCm">
        <pc:chgData name="Denstedt, Emily" userId="c05e046b-6a5d-4327-80e6-0aa79b9a4650" providerId="ADAL" clId="{3BE910CB-AB79-6B4F-B734-A22DF2D38696}" dt="2021-10-07T03:27:02.286" v="9" actId="1592"/>
        <pc:sldMkLst>
          <pc:docMk/>
          <pc:sldMk cId="549030939" sldId="260"/>
        </pc:sldMkLst>
      </pc:sldChg>
      <pc:sldChg chg="addSp delSp modSp mod delCm">
        <pc:chgData name="Denstedt, Emily" userId="c05e046b-6a5d-4327-80e6-0aa79b9a4650" providerId="ADAL" clId="{3BE910CB-AB79-6B4F-B734-A22DF2D38696}" dt="2021-10-29T05:40:04.529" v="1256" actId="1592"/>
        <pc:sldMkLst>
          <pc:docMk/>
          <pc:sldMk cId="4186680862" sldId="294"/>
        </pc:sldMkLst>
        <pc:spChg chg="mod">
          <ac:chgData name="Denstedt, Emily" userId="c05e046b-6a5d-4327-80e6-0aa79b9a4650" providerId="ADAL" clId="{3BE910CB-AB79-6B4F-B734-A22DF2D38696}" dt="2021-10-07T03:50:13.069" v="151" actId="14100"/>
          <ac:spMkLst>
            <pc:docMk/>
            <pc:sldMk cId="4186680862" sldId="294"/>
            <ac:spMk id="2" creationId="{6ADE3E36-10B6-41BE-9DDC-78DE1F5FF314}"/>
          </ac:spMkLst>
        </pc:spChg>
        <pc:picChg chg="del mod">
          <ac:chgData name="Denstedt, Emily" userId="c05e046b-6a5d-4327-80e6-0aa79b9a4650" providerId="ADAL" clId="{3BE910CB-AB79-6B4F-B734-A22DF2D38696}" dt="2021-10-29T05:34:56.564" v="1214" actId="478"/>
          <ac:picMkLst>
            <pc:docMk/>
            <pc:sldMk cId="4186680862" sldId="294"/>
            <ac:picMk id="4" creationId="{00000000-0000-0000-0000-000000000000}"/>
          </ac:picMkLst>
        </pc:picChg>
        <pc:picChg chg="add mod modCrop">
          <ac:chgData name="Denstedt, Emily" userId="c05e046b-6a5d-4327-80e6-0aa79b9a4650" providerId="ADAL" clId="{3BE910CB-AB79-6B4F-B734-A22DF2D38696}" dt="2021-10-29T05:39:35.672" v="1252" actId="14100"/>
          <ac:picMkLst>
            <pc:docMk/>
            <pc:sldMk cId="4186680862" sldId="294"/>
            <ac:picMk id="6" creationId="{EA756517-B4BE-6B46-A83C-1F56F6915C25}"/>
          </ac:picMkLst>
        </pc:picChg>
        <pc:picChg chg="add mod modCrop">
          <ac:chgData name="Denstedt, Emily" userId="c05e046b-6a5d-4327-80e6-0aa79b9a4650" providerId="ADAL" clId="{3BE910CB-AB79-6B4F-B734-A22DF2D38696}" dt="2021-10-29T05:39:49.277" v="1254" actId="1076"/>
          <ac:picMkLst>
            <pc:docMk/>
            <pc:sldMk cId="4186680862" sldId="294"/>
            <ac:picMk id="8" creationId="{6E1015FA-7213-AD4F-95F8-3C0A49B96378}"/>
          </ac:picMkLst>
        </pc:picChg>
        <pc:picChg chg="del mod">
          <ac:chgData name="Denstedt, Emily" userId="c05e046b-6a5d-4327-80e6-0aa79b9a4650" providerId="ADAL" clId="{3BE910CB-AB79-6B4F-B734-A22DF2D38696}" dt="2021-10-29T05:35:37.328" v="1222" actId="478"/>
          <ac:picMkLst>
            <pc:docMk/>
            <pc:sldMk cId="4186680862" sldId="294"/>
            <ac:picMk id="1026" creationId="{00000000-0000-0000-0000-000000000000}"/>
          </ac:picMkLst>
        </pc:picChg>
      </pc:sldChg>
      <pc:sldChg chg="addSp delSp modSp mod modClrScheme chgLayout">
        <pc:chgData name="Denstedt, Emily" userId="c05e046b-6a5d-4327-80e6-0aa79b9a4650" providerId="ADAL" clId="{3BE910CB-AB79-6B4F-B734-A22DF2D38696}" dt="2021-10-07T04:01:43.208" v="232" actId="242"/>
        <pc:sldMkLst>
          <pc:docMk/>
          <pc:sldMk cId="3853195881" sldId="302"/>
        </pc:sldMkLst>
        <pc:spChg chg="add del mod ord">
          <ac:chgData name="Denstedt, Emily" userId="c05e046b-6a5d-4327-80e6-0aa79b9a4650" providerId="ADAL" clId="{3BE910CB-AB79-6B4F-B734-A22DF2D38696}" dt="2021-10-07T04:01:11.443" v="225" actId="478"/>
          <ac:spMkLst>
            <pc:docMk/>
            <pc:sldMk cId="3853195881" sldId="302"/>
            <ac:spMk id="2" creationId="{E9297628-8870-F64F-97E7-7D61C3739386}"/>
          </ac:spMkLst>
        </pc:spChg>
        <pc:spChg chg="mod ord">
          <ac:chgData name="Denstedt, Emily" userId="c05e046b-6a5d-4327-80e6-0aa79b9a4650" providerId="ADAL" clId="{3BE910CB-AB79-6B4F-B734-A22DF2D38696}" dt="2021-10-07T04:01:43.208" v="232" actId="242"/>
          <ac:spMkLst>
            <pc:docMk/>
            <pc:sldMk cId="3853195881" sldId="302"/>
            <ac:spMk id="3" creationId="{6B3F0880-F9CF-094C-9A16-15CA26D1EFB3}"/>
          </ac:spMkLst>
        </pc:spChg>
        <pc:spChg chg="add del mod ord">
          <ac:chgData name="Denstedt, Emily" userId="c05e046b-6a5d-4327-80e6-0aa79b9a4650" providerId="ADAL" clId="{3BE910CB-AB79-6B4F-B734-A22DF2D38696}" dt="2021-10-07T04:01:08.946" v="224" actId="478"/>
          <ac:spMkLst>
            <pc:docMk/>
            <pc:sldMk cId="3853195881" sldId="302"/>
            <ac:spMk id="6" creationId="{5BC8267F-8E96-D540-9604-2C246CB94044}"/>
          </ac:spMkLst>
        </pc:spChg>
      </pc:sldChg>
      <pc:sldChg chg="mod modClrScheme chgLayout">
        <pc:chgData name="Denstedt, Emily" userId="c05e046b-6a5d-4327-80e6-0aa79b9a4650" providerId="ADAL" clId="{3BE910CB-AB79-6B4F-B734-A22DF2D38696}" dt="2021-10-07T04:02:06.925" v="234" actId="700"/>
        <pc:sldMkLst>
          <pc:docMk/>
          <pc:sldMk cId="560314982" sldId="305"/>
        </pc:sldMkLst>
      </pc:sldChg>
      <pc:sldChg chg="addSp delSp modSp addCm delCm modCm">
        <pc:chgData name="Denstedt, Emily" userId="c05e046b-6a5d-4327-80e6-0aa79b9a4650" providerId="ADAL" clId="{3BE910CB-AB79-6B4F-B734-A22DF2D38696}" dt="2021-10-29T05:15:16.579" v="1212"/>
        <pc:sldMkLst>
          <pc:docMk/>
          <pc:sldMk cId="4111287653" sldId="306"/>
        </pc:sldMkLst>
        <pc:picChg chg="add del mod">
          <ac:chgData name="Denstedt, Emily" userId="c05e046b-6a5d-4327-80e6-0aa79b9a4650" providerId="ADAL" clId="{3BE910CB-AB79-6B4F-B734-A22DF2D38696}" dt="2021-10-29T05:14:21.370" v="1210" actId="478"/>
          <ac:picMkLst>
            <pc:docMk/>
            <pc:sldMk cId="4111287653" sldId="306"/>
            <ac:picMk id="1026" creationId="{8765A900-B0A9-9E4D-9E35-F00BF56998FF}"/>
          </ac:picMkLst>
        </pc:picChg>
        <pc:picChg chg="add del mod">
          <ac:chgData name="Denstedt, Emily" userId="c05e046b-6a5d-4327-80e6-0aa79b9a4650" providerId="ADAL" clId="{3BE910CB-AB79-6B4F-B734-A22DF2D38696}" dt="2021-10-29T05:14:21.370" v="1210" actId="478"/>
          <ac:picMkLst>
            <pc:docMk/>
            <pc:sldMk cId="4111287653" sldId="306"/>
            <ac:picMk id="1027" creationId="{A0AC4465-5B2D-5B43-8594-D64F9F2C45A1}"/>
          </ac:picMkLst>
        </pc:picChg>
      </pc:sldChg>
      <pc:sldChg chg="addSp delSp modSp mod modClrScheme chgLayout">
        <pc:chgData name="Denstedt, Emily" userId="c05e046b-6a5d-4327-80e6-0aa79b9a4650" providerId="ADAL" clId="{3BE910CB-AB79-6B4F-B734-A22DF2D38696}" dt="2021-10-08T08:40:38.522" v="714" actId="1076"/>
        <pc:sldMkLst>
          <pc:docMk/>
          <pc:sldMk cId="2353175122" sldId="308"/>
        </pc:sldMkLst>
        <pc:spChg chg="add del mod ord">
          <ac:chgData name="Denstedt, Emily" userId="c05e046b-6a5d-4327-80e6-0aa79b9a4650" providerId="ADAL" clId="{3BE910CB-AB79-6B4F-B734-A22DF2D38696}" dt="2021-10-07T03:57:08.922" v="204" actId="478"/>
          <ac:spMkLst>
            <pc:docMk/>
            <pc:sldMk cId="2353175122" sldId="308"/>
            <ac:spMk id="2" creationId="{581514CF-FDC6-A044-8475-4A2802FFFBA8}"/>
          </ac:spMkLst>
        </pc:spChg>
        <pc:spChg chg="mod ord">
          <ac:chgData name="Denstedt, Emily" userId="c05e046b-6a5d-4327-80e6-0aa79b9a4650" providerId="ADAL" clId="{3BE910CB-AB79-6B4F-B734-A22DF2D38696}" dt="2021-10-07T03:58:04.230" v="210" actId="179"/>
          <ac:spMkLst>
            <pc:docMk/>
            <pc:sldMk cId="2353175122" sldId="308"/>
            <ac:spMk id="3" creationId="{FC28079B-E72F-5546-8D87-3792DD07A878}"/>
          </ac:spMkLst>
        </pc:spChg>
        <pc:graphicFrameChg chg="mod ord">
          <ac:chgData name="Denstedt, Emily" userId="c05e046b-6a5d-4327-80e6-0aa79b9a4650" providerId="ADAL" clId="{3BE910CB-AB79-6B4F-B734-A22DF2D38696}" dt="2021-10-07T03:57:05.415" v="203" actId="700"/>
          <ac:graphicFrameMkLst>
            <pc:docMk/>
            <pc:sldMk cId="2353175122" sldId="308"/>
            <ac:graphicFrameMk id="5" creationId="{3FE7904A-6207-49B7-B668-C4207549BBD2}"/>
          </ac:graphicFrameMkLst>
        </pc:graphicFrameChg>
        <pc:picChg chg="mod">
          <ac:chgData name="Denstedt, Emily" userId="c05e046b-6a5d-4327-80e6-0aa79b9a4650" providerId="ADAL" clId="{3BE910CB-AB79-6B4F-B734-A22DF2D38696}" dt="2021-10-08T08:40:38.522" v="714" actId="1076"/>
          <ac:picMkLst>
            <pc:docMk/>
            <pc:sldMk cId="2353175122" sldId="308"/>
            <ac:picMk id="8" creationId="{00000000-0000-0000-0000-000000000000}"/>
          </ac:picMkLst>
        </pc:picChg>
      </pc:sldChg>
      <pc:sldChg chg="addSp delSp modSp mod modClrScheme delCm chgLayout">
        <pc:chgData name="Denstedt, Emily" userId="c05e046b-6a5d-4327-80e6-0aa79b9a4650" providerId="ADAL" clId="{3BE910CB-AB79-6B4F-B734-A22DF2D38696}" dt="2021-10-29T05:53:45.436" v="1441" actId="1076"/>
        <pc:sldMkLst>
          <pc:docMk/>
          <pc:sldMk cId="3124100332" sldId="309"/>
        </pc:sldMkLst>
        <pc:spChg chg="mod ord">
          <ac:chgData name="Denstedt, Emily" userId="c05e046b-6a5d-4327-80e6-0aa79b9a4650" providerId="ADAL" clId="{3BE910CB-AB79-6B4F-B734-A22DF2D38696}" dt="2021-10-29T05:53:34.584" v="1435" actId="14100"/>
          <ac:spMkLst>
            <pc:docMk/>
            <pc:sldMk cId="3124100332" sldId="309"/>
            <ac:spMk id="2" creationId="{4399004F-E807-4A9F-8D73-59E7E5EE4171}"/>
          </ac:spMkLst>
        </pc:spChg>
        <pc:spChg chg="add mod">
          <ac:chgData name="Denstedt, Emily" userId="c05e046b-6a5d-4327-80e6-0aa79b9a4650" providerId="ADAL" clId="{3BE910CB-AB79-6B4F-B734-A22DF2D38696}" dt="2021-10-29T05:53:45.436" v="1441" actId="1076"/>
          <ac:spMkLst>
            <pc:docMk/>
            <pc:sldMk cId="3124100332" sldId="309"/>
            <ac:spMk id="3" creationId="{3B4CF465-8965-3D49-862D-809DC2BF1C90}"/>
          </ac:spMkLst>
        </pc:spChg>
        <pc:spChg chg="add del mod ord">
          <ac:chgData name="Denstedt, Emily" userId="c05e046b-6a5d-4327-80e6-0aa79b9a4650" providerId="ADAL" clId="{3BE910CB-AB79-6B4F-B734-A22DF2D38696}" dt="2021-10-07T03:53:17.797" v="170" actId="478"/>
          <ac:spMkLst>
            <pc:docMk/>
            <pc:sldMk cId="3124100332" sldId="309"/>
            <ac:spMk id="5" creationId="{E5035E9F-0F73-B842-B5EB-B72A2B764951}"/>
          </ac:spMkLst>
        </pc:spChg>
        <pc:spChg chg="add del mod ord">
          <ac:chgData name="Denstedt, Emily" userId="c05e046b-6a5d-4327-80e6-0aa79b9a4650" providerId="ADAL" clId="{3BE910CB-AB79-6B4F-B734-A22DF2D38696}" dt="2021-10-07T03:53:32.094" v="173" actId="478"/>
          <ac:spMkLst>
            <pc:docMk/>
            <pc:sldMk cId="3124100332" sldId="309"/>
            <ac:spMk id="6" creationId="{3BBBA5A5-EBF5-8843-9761-55F48A963D63}"/>
          </ac:spMkLst>
        </pc:spChg>
        <pc:picChg chg="add mod">
          <ac:chgData name="Denstedt, Emily" userId="c05e046b-6a5d-4327-80e6-0aa79b9a4650" providerId="ADAL" clId="{3BE910CB-AB79-6B4F-B734-A22DF2D38696}" dt="2021-10-07T03:53:46.720" v="176" actId="14100"/>
          <ac:picMkLst>
            <pc:docMk/>
            <pc:sldMk cId="3124100332" sldId="309"/>
            <ac:picMk id="4" creationId="{A3F901C8-F45E-024F-9F8B-C9F6A53EFE06}"/>
          </ac:picMkLst>
        </pc:picChg>
        <pc:picChg chg="del">
          <ac:chgData name="Denstedt, Emily" userId="c05e046b-6a5d-4327-80e6-0aa79b9a4650" providerId="ADAL" clId="{3BE910CB-AB79-6B4F-B734-A22DF2D38696}" dt="2021-10-07T03:51:29.511" v="158" actId="478"/>
          <ac:picMkLst>
            <pc:docMk/>
            <pc:sldMk cId="3124100332" sldId="309"/>
            <ac:picMk id="8" creationId="{AA9FB261-B00A-41E0-A563-BACE4B67353A}"/>
          </ac:picMkLst>
        </pc:picChg>
      </pc:sldChg>
      <pc:sldChg chg="addSp delSp modSp mod modClrScheme delCm chgLayout">
        <pc:chgData name="Denstedt, Emily" userId="c05e046b-6a5d-4327-80e6-0aa79b9a4650" providerId="ADAL" clId="{3BE910CB-AB79-6B4F-B734-A22DF2D38696}" dt="2021-10-29T05:47:12.213" v="1321" actId="1592"/>
        <pc:sldMkLst>
          <pc:docMk/>
          <pc:sldMk cId="3705538800" sldId="310"/>
        </pc:sldMkLst>
        <pc:spChg chg="mod ord">
          <ac:chgData name="Denstedt, Emily" userId="c05e046b-6a5d-4327-80e6-0aa79b9a4650" providerId="ADAL" clId="{3BE910CB-AB79-6B4F-B734-A22DF2D38696}" dt="2021-10-07T05:02:36.964" v="519" actId="27636"/>
          <ac:spMkLst>
            <pc:docMk/>
            <pc:sldMk cId="3705538800" sldId="310"/>
            <ac:spMk id="2" creationId="{4399004F-E807-4A9F-8D73-59E7E5EE4171}"/>
          </ac:spMkLst>
        </pc:spChg>
        <pc:graphicFrameChg chg="add mod modGraphic">
          <ac:chgData name="Denstedt, Emily" userId="c05e046b-6a5d-4327-80e6-0aa79b9a4650" providerId="ADAL" clId="{3BE910CB-AB79-6B4F-B734-A22DF2D38696}" dt="2021-10-29T05:44:03.728" v="1295"/>
          <ac:graphicFrameMkLst>
            <pc:docMk/>
            <pc:sldMk cId="3705538800" sldId="310"/>
            <ac:graphicFrameMk id="3" creationId="{CC330C66-9A35-2D46-A0DB-768288FB0D56}"/>
          </ac:graphicFrameMkLst>
        </pc:graphicFrameChg>
        <pc:picChg chg="del">
          <ac:chgData name="Denstedt, Emily" userId="c05e046b-6a5d-4327-80e6-0aa79b9a4650" providerId="ADAL" clId="{3BE910CB-AB79-6B4F-B734-A22DF2D38696}" dt="2021-10-07T04:20:33.062" v="314" actId="478"/>
          <ac:picMkLst>
            <pc:docMk/>
            <pc:sldMk cId="3705538800" sldId="310"/>
            <ac:picMk id="4" creationId="{562F33C6-1D03-0947-9D94-56EC10C860CD}"/>
          </ac:picMkLst>
        </pc:picChg>
        <pc:picChg chg="add del mod">
          <ac:chgData name="Denstedt, Emily" userId="c05e046b-6a5d-4327-80e6-0aa79b9a4650" providerId="ADAL" clId="{3BE910CB-AB79-6B4F-B734-A22DF2D38696}" dt="2021-10-29T05:44:32.122" v="1297" actId="478"/>
          <ac:picMkLst>
            <pc:docMk/>
            <pc:sldMk cId="3705538800" sldId="310"/>
            <ac:picMk id="5" creationId="{FBD4454B-FB0B-3647-8D34-2467EA4153CA}"/>
          </ac:picMkLst>
        </pc:picChg>
        <pc:picChg chg="add mod modCrop">
          <ac:chgData name="Denstedt, Emily" userId="c05e046b-6a5d-4327-80e6-0aa79b9a4650" providerId="ADAL" clId="{3BE910CB-AB79-6B4F-B734-A22DF2D38696}" dt="2021-10-29T05:47:02.907" v="1319" actId="1076"/>
          <ac:picMkLst>
            <pc:docMk/>
            <pc:sldMk cId="3705538800" sldId="310"/>
            <ac:picMk id="7" creationId="{BBCCD622-8B19-D34E-BFFE-2FEBF3CD1A9A}"/>
          </ac:picMkLst>
        </pc:picChg>
        <pc:picChg chg="del">
          <ac:chgData name="Denstedt, Emily" userId="c05e046b-6a5d-4327-80e6-0aa79b9a4650" providerId="ADAL" clId="{3BE910CB-AB79-6B4F-B734-A22DF2D38696}" dt="2021-10-07T04:18:23.542" v="275" actId="478"/>
          <ac:picMkLst>
            <pc:docMk/>
            <pc:sldMk cId="3705538800" sldId="310"/>
            <ac:picMk id="15" creationId="{7778831D-326C-8240-8515-8254A0DD2C43}"/>
          </ac:picMkLst>
        </pc:picChg>
        <pc:picChg chg="del mod">
          <ac:chgData name="Denstedt, Emily" userId="c05e046b-6a5d-4327-80e6-0aa79b9a4650" providerId="ADAL" clId="{3BE910CB-AB79-6B4F-B734-A22DF2D38696}" dt="2021-10-07T04:17:37.622" v="269" actId="478"/>
          <ac:picMkLst>
            <pc:docMk/>
            <pc:sldMk cId="3705538800" sldId="310"/>
            <ac:picMk id="16" creationId="{D95D32B7-81D0-8C48-8916-1A5FDFB10D78}"/>
          </ac:picMkLst>
        </pc:picChg>
        <pc:picChg chg="del">
          <ac:chgData name="Denstedt, Emily" userId="c05e046b-6a5d-4327-80e6-0aa79b9a4650" providerId="ADAL" clId="{3BE910CB-AB79-6B4F-B734-A22DF2D38696}" dt="2021-10-07T04:18:21.786" v="274" actId="478"/>
          <ac:picMkLst>
            <pc:docMk/>
            <pc:sldMk cId="3705538800" sldId="310"/>
            <ac:picMk id="17" creationId="{985D5F7E-AB9A-7040-A69E-5CDD5AA59BBD}"/>
          </ac:picMkLst>
        </pc:picChg>
        <pc:picChg chg="del mod">
          <ac:chgData name="Denstedt, Emily" userId="c05e046b-6a5d-4327-80e6-0aa79b9a4650" providerId="ADAL" clId="{3BE910CB-AB79-6B4F-B734-A22DF2D38696}" dt="2021-10-07T04:17:37.622" v="269" actId="478"/>
          <ac:picMkLst>
            <pc:docMk/>
            <pc:sldMk cId="3705538800" sldId="310"/>
            <ac:picMk id="16388" creationId="{C228909F-AA23-874A-9480-DA640DA7ACDD}"/>
          </ac:picMkLst>
        </pc:picChg>
        <pc:picChg chg="del">
          <ac:chgData name="Denstedt, Emily" userId="c05e046b-6a5d-4327-80e6-0aa79b9a4650" providerId="ADAL" clId="{3BE910CB-AB79-6B4F-B734-A22DF2D38696}" dt="2021-10-07T04:12:17.907" v="264" actId="21"/>
          <ac:picMkLst>
            <pc:docMk/>
            <pc:sldMk cId="3705538800" sldId="310"/>
            <ac:picMk id="16390" creationId="{3EB224A7-0D3F-D046-A28A-5B691FFDFED3}"/>
          </ac:picMkLst>
        </pc:picChg>
        <pc:picChg chg="del">
          <ac:chgData name="Denstedt, Emily" userId="c05e046b-6a5d-4327-80e6-0aa79b9a4650" providerId="ADAL" clId="{3BE910CB-AB79-6B4F-B734-A22DF2D38696}" dt="2021-10-07T04:17:43.443" v="271" actId="478"/>
          <ac:picMkLst>
            <pc:docMk/>
            <pc:sldMk cId="3705538800" sldId="310"/>
            <ac:picMk id="16392" creationId="{BEBF6455-B43C-974C-83B2-5737E10BBABC}"/>
          </ac:picMkLst>
        </pc:picChg>
      </pc:sldChg>
      <pc:sldChg chg="modSp mod modClrScheme chgLayout">
        <pc:chgData name="Denstedt, Emily" userId="c05e046b-6a5d-4327-80e6-0aa79b9a4650" providerId="ADAL" clId="{3BE910CB-AB79-6B4F-B734-A22DF2D38696}" dt="2021-10-07T03:33:28.679" v="42" actId="700"/>
        <pc:sldMkLst>
          <pc:docMk/>
          <pc:sldMk cId="692441648" sldId="312"/>
        </pc:sldMkLst>
        <pc:spChg chg="mod ord">
          <ac:chgData name="Denstedt, Emily" userId="c05e046b-6a5d-4327-80e6-0aa79b9a4650" providerId="ADAL" clId="{3BE910CB-AB79-6B4F-B734-A22DF2D38696}" dt="2021-10-07T03:33:28.679" v="42" actId="700"/>
          <ac:spMkLst>
            <pc:docMk/>
            <pc:sldMk cId="692441648" sldId="312"/>
            <ac:spMk id="2" creationId="{6ADE3E36-10B6-41BE-9DDC-78DE1F5FF314}"/>
          </ac:spMkLst>
        </pc:spChg>
        <pc:graphicFrameChg chg="mod ord">
          <ac:chgData name="Denstedt, Emily" userId="c05e046b-6a5d-4327-80e6-0aa79b9a4650" providerId="ADAL" clId="{3BE910CB-AB79-6B4F-B734-A22DF2D38696}" dt="2021-10-07T03:33:28.679" v="42" actId="700"/>
          <ac:graphicFrameMkLst>
            <pc:docMk/>
            <pc:sldMk cId="692441648" sldId="312"/>
            <ac:graphicFrameMk id="44" creationId="{210D7EF6-8CE2-2C43-A50D-DE6BCCDE1036}"/>
          </ac:graphicFrameMkLst>
        </pc:graphicFrameChg>
      </pc:sldChg>
      <pc:sldChg chg="addSp delSp modSp mod modClrScheme chgLayout">
        <pc:chgData name="Denstedt, Emily" userId="c05e046b-6a5d-4327-80e6-0aa79b9a4650" providerId="ADAL" clId="{3BE910CB-AB79-6B4F-B734-A22DF2D38696}" dt="2021-10-29T05:49:03.421" v="1397" actId="20577"/>
        <pc:sldMkLst>
          <pc:docMk/>
          <pc:sldMk cId="3972409431" sldId="316"/>
        </pc:sldMkLst>
        <pc:spChg chg="mod ord">
          <ac:chgData name="Denstedt, Emily" userId="c05e046b-6a5d-4327-80e6-0aa79b9a4650" providerId="ADAL" clId="{3BE910CB-AB79-6B4F-B734-A22DF2D38696}" dt="2021-10-07T04:44:23.462" v="456" actId="1076"/>
          <ac:spMkLst>
            <pc:docMk/>
            <pc:sldMk cId="3972409431" sldId="316"/>
            <ac:spMk id="2" creationId="{768115F0-4BEF-B042-8D4C-158EE12058FF}"/>
          </ac:spMkLst>
        </pc:spChg>
        <pc:spChg chg="add del mod ord">
          <ac:chgData name="Denstedt, Emily" userId="c05e046b-6a5d-4327-80e6-0aa79b9a4650" providerId="ADAL" clId="{3BE910CB-AB79-6B4F-B734-A22DF2D38696}" dt="2021-10-07T04:43:54.980" v="448" actId="931"/>
          <ac:spMkLst>
            <pc:docMk/>
            <pc:sldMk cId="3972409431" sldId="316"/>
            <ac:spMk id="3" creationId="{18E978CA-FE55-C143-80C7-B569E25F7F0A}"/>
          </ac:spMkLst>
        </pc:spChg>
        <pc:graphicFrameChg chg="mod ord modGraphic">
          <ac:chgData name="Denstedt, Emily" userId="c05e046b-6a5d-4327-80e6-0aa79b9a4650" providerId="ADAL" clId="{3BE910CB-AB79-6B4F-B734-A22DF2D38696}" dt="2021-10-29T05:49:03.421" v="1397" actId="20577"/>
          <ac:graphicFrameMkLst>
            <pc:docMk/>
            <pc:sldMk cId="3972409431" sldId="316"/>
            <ac:graphicFrameMk id="19" creationId="{6447C318-8E04-4F81-8968-09B1B620C58F}"/>
          </ac:graphicFrameMkLst>
        </pc:graphicFrameChg>
        <pc:picChg chg="add mod">
          <ac:chgData name="Denstedt, Emily" userId="c05e046b-6a5d-4327-80e6-0aa79b9a4650" providerId="ADAL" clId="{3BE910CB-AB79-6B4F-B734-A22DF2D38696}" dt="2021-10-07T04:44:26.503" v="457" actId="1076"/>
          <ac:picMkLst>
            <pc:docMk/>
            <pc:sldMk cId="3972409431" sldId="316"/>
            <ac:picMk id="5" creationId="{3C37DD99-3C1E-CB40-BB09-7D24C37C30DF}"/>
          </ac:picMkLst>
        </pc:picChg>
      </pc:sldChg>
      <pc:sldChg chg="modSp mod modClrScheme chgLayout">
        <pc:chgData name="Denstedt, Emily" userId="c05e046b-6a5d-4327-80e6-0aa79b9a4650" providerId="ADAL" clId="{3BE910CB-AB79-6B4F-B734-A22DF2D38696}" dt="2021-10-07T07:37:37.843" v="613" actId="1076"/>
        <pc:sldMkLst>
          <pc:docMk/>
          <pc:sldMk cId="1758345032" sldId="317"/>
        </pc:sldMkLst>
        <pc:spChg chg="mod">
          <ac:chgData name="Denstedt, Emily" userId="c05e046b-6a5d-4327-80e6-0aa79b9a4650" providerId="ADAL" clId="{3BE910CB-AB79-6B4F-B734-A22DF2D38696}" dt="2021-10-07T07:37:14.312" v="611" actId="1076"/>
          <ac:spMkLst>
            <pc:docMk/>
            <pc:sldMk cId="1758345032" sldId="317"/>
            <ac:spMk id="2" creationId="{736F9A60-D8BB-42A0-A2C7-0D14B8C97EE9}"/>
          </ac:spMkLst>
        </pc:spChg>
        <pc:spChg chg="mod ord">
          <ac:chgData name="Denstedt, Emily" userId="c05e046b-6a5d-4327-80e6-0aa79b9a4650" providerId="ADAL" clId="{3BE910CB-AB79-6B4F-B734-A22DF2D38696}" dt="2021-10-07T07:37:37.843" v="613" actId="1076"/>
          <ac:spMkLst>
            <pc:docMk/>
            <pc:sldMk cId="1758345032" sldId="317"/>
            <ac:spMk id="3" creationId="{00000000-0000-0000-0000-000000000000}"/>
          </ac:spMkLst>
        </pc:spChg>
      </pc:sldChg>
      <pc:sldChg chg="modSp mod">
        <pc:chgData name="Denstedt, Emily" userId="c05e046b-6a5d-4327-80e6-0aa79b9a4650" providerId="ADAL" clId="{3BE910CB-AB79-6B4F-B734-A22DF2D38696}" dt="2021-10-29T05:50:32.250" v="1407" actId="255"/>
        <pc:sldMkLst>
          <pc:docMk/>
          <pc:sldMk cId="3072277278" sldId="322"/>
        </pc:sldMkLst>
        <pc:spChg chg="mod">
          <ac:chgData name="Denstedt, Emily" userId="c05e046b-6a5d-4327-80e6-0aa79b9a4650" providerId="ADAL" clId="{3BE910CB-AB79-6B4F-B734-A22DF2D38696}" dt="2021-10-29T05:50:32.250" v="1407" actId="255"/>
          <ac:spMkLst>
            <pc:docMk/>
            <pc:sldMk cId="3072277278" sldId="322"/>
            <ac:spMk id="2" creationId="{00000000-0000-0000-0000-000000000000}"/>
          </ac:spMkLst>
        </pc:spChg>
      </pc:sldChg>
      <pc:sldChg chg="modSp mod">
        <pc:chgData name="Denstedt, Emily" userId="c05e046b-6a5d-4327-80e6-0aa79b9a4650" providerId="ADAL" clId="{3BE910CB-AB79-6B4F-B734-A22DF2D38696}" dt="2021-10-29T05:50:17.853" v="1404" actId="2710"/>
        <pc:sldMkLst>
          <pc:docMk/>
          <pc:sldMk cId="838274119" sldId="323"/>
        </pc:sldMkLst>
        <pc:spChg chg="mod">
          <ac:chgData name="Denstedt, Emily" userId="c05e046b-6a5d-4327-80e6-0aa79b9a4650" providerId="ADAL" clId="{3BE910CB-AB79-6B4F-B734-A22DF2D38696}" dt="2021-10-29T05:50:17.853" v="1404" actId="2710"/>
          <ac:spMkLst>
            <pc:docMk/>
            <pc:sldMk cId="838274119" sldId="323"/>
            <ac:spMk id="2" creationId="{00000000-0000-0000-0000-000000000000}"/>
          </ac:spMkLst>
        </pc:spChg>
      </pc:sldChg>
      <pc:sldChg chg="addSp delSp modSp mod modClrScheme delCm chgLayout">
        <pc:chgData name="Denstedt, Emily" userId="c05e046b-6a5d-4327-80e6-0aa79b9a4650" providerId="ADAL" clId="{3BE910CB-AB79-6B4F-B734-A22DF2D38696}" dt="2021-10-08T08:36:44.157" v="697" actId="1592"/>
        <pc:sldMkLst>
          <pc:docMk/>
          <pc:sldMk cId="3641563104" sldId="326"/>
        </pc:sldMkLst>
        <pc:spChg chg="add del mod ord">
          <ac:chgData name="Denstedt, Emily" userId="c05e046b-6a5d-4327-80e6-0aa79b9a4650" providerId="ADAL" clId="{3BE910CB-AB79-6B4F-B734-A22DF2D38696}" dt="2021-10-08T04:09:29.211" v="684" actId="478"/>
          <ac:spMkLst>
            <pc:docMk/>
            <pc:sldMk cId="3641563104" sldId="326"/>
            <ac:spMk id="2" creationId="{2B109CCD-58D0-435F-B898-92349DE5033B}"/>
          </ac:spMkLst>
        </pc:spChg>
        <pc:spChg chg="add mod">
          <ac:chgData name="Denstedt, Emily" userId="c05e046b-6a5d-4327-80e6-0aa79b9a4650" providerId="ADAL" clId="{3BE910CB-AB79-6B4F-B734-A22DF2D38696}" dt="2021-10-08T04:09:29.968" v="685"/>
          <ac:spMkLst>
            <pc:docMk/>
            <pc:sldMk cId="3641563104" sldId="326"/>
            <ac:spMk id="9" creationId="{8B25DD18-CE41-F644-B32D-49F7B55848B9}"/>
          </ac:spMkLst>
        </pc:spChg>
        <pc:spChg chg="del mod">
          <ac:chgData name="Denstedt, Emily" userId="c05e046b-6a5d-4327-80e6-0aa79b9a4650" providerId="ADAL" clId="{3BE910CB-AB79-6B4F-B734-A22DF2D38696}" dt="2021-10-07T07:25:12.282" v="543" actId="21"/>
          <ac:spMkLst>
            <pc:docMk/>
            <pc:sldMk cId="3641563104" sldId="326"/>
            <ac:spMk id="14" creationId="{24C800A6-2F83-446C-8186-68CA5BB4C08A}"/>
          </ac:spMkLst>
        </pc:spChg>
        <pc:spChg chg="mod">
          <ac:chgData name="Denstedt, Emily" userId="c05e046b-6a5d-4327-80e6-0aa79b9a4650" providerId="ADAL" clId="{3BE910CB-AB79-6B4F-B734-A22DF2D38696}" dt="2021-10-08T08:36:05.538" v="692" actId="1076"/>
          <ac:spMkLst>
            <pc:docMk/>
            <pc:sldMk cId="3641563104" sldId="326"/>
            <ac:spMk id="16" creationId="{001AF027-68D6-42C9-9A6F-371D25D0B96C}"/>
          </ac:spMkLst>
        </pc:spChg>
        <pc:spChg chg="mod">
          <ac:chgData name="Denstedt, Emily" userId="c05e046b-6a5d-4327-80e6-0aa79b9a4650" providerId="ADAL" clId="{3BE910CB-AB79-6B4F-B734-A22DF2D38696}" dt="2021-10-08T08:36:28.264" v="695" actId="1076"/>
          <ac:spMkLst>
            <pc:docMk/>
            <pc:sldMk cId="3641563104" sldId="326"/>
            <ac:spMk id="24" creationId="{9A8479A7-C640-2541-9ED2-7A53A4878FFD}"/>
          </ac:spMkLst>
        </pc:spChg>
        <pc:graphicFrameChg chg="add del modGraphic">
          <ac:chgData name="Denstedt, Emily" userId="c05e046b-6a5d-4327-80e6-0aa79b9a4650" providerId="ADAL" clId="{3BE910CB-AB79-6B4F-B734-A22DF2D38696}" dt="2021-10-07T07:16:28.087" v="527" actId="1032"/>
          <ac:graphicFrameMkLst>
            <pc:docMk/>
            <pc:sldMk cId="3641563104" sldId="326"/>
            <ac:graphicFrameMk id="6" creationId="{DBE463A9-1785-C54E-9CB2-F38D25DA6D34}"/>
          </ac:graphicFrameMkLst>
        </pc:graphicFrameChg>
        <pc:graphicFrameChg chg="add del mod modGraphic">
          <ac:chgData name="Denstedt, Emily" userId="c05e046b-6a5d-4327-80e6-0aa79b9a4650" providerId="ADAL" clId="{3BE910CB-AB79-6B4F-B734-A22DF2D38696}" dt="2021-10-07T07:20:27.094" v="534" actId="478"/>
          <ac:graphicFrameMkLst>
            <pc:docMk/>
            <pc:sldMk cId="3641563104" sldId="326"/>
            <ac:graphicFrameMk id="7" creationId="{0C77253D-7C97-394A-A89C-8669312F7E56}"/>
          </ac:graphicFrameMkLst>
        </pc:graphicFrameChg>
        <pc:graphicFrameChg chg="add del modGraphic">
          <ac:chgData name="Denstedt, Emily" userId="c05e046b-6a5d-4327-80e6-0aa79b9a4650" providerId="ADAL" clId="{3BE910CB-AB79-6B4F-B734-A22DF2D38696}" dt="2021-10-07T07:21:30.466" v="536" actId="1032"/>
          <ac:graphicFrameMkLst>
            <pc:docMk/>
            <pc:sldMk cId="3641563104" sldId="326"/>
            <ac:graphicFrameMk id="8" creationId="{26CD4F1B-239B-F84F-AA18-DE60510BAA9C}"/>
          </ac:graphicFrameMkLst>
        </pc:graphicFrameChg>
        <pc:picChg chg="add del mod modCrop">
          <ac:chgData name="Denstedt, Emily" userId="c05e046b-6a5d-4327-80e6-0aa79b9a4650" providerId="ADAL" clId="{3BE910CB-AB79-6B4F-B734-A22DF2D38696}" dt="2021-10-07T07:25:12.282" v="543" actId="21"/>
          <ac:picMkLst>
            <pc:docMk/>
            <pc:sldMk cId="3641563104" sldId="326"/>
            <ac:picMk id="5" creationId="{B82CD009-4AEE-FD4A-B70E-911C6A83DD6B}"/>
          </ac:picMkLst>
        </pc:picChg>
        <pc:picChg chg="add mod">
          <ac:chgData name="Denstedt, Emily" userId="c05e046b-6a5d-4327-80e6-0aa79b9a4650" providerId="ADAL" clId="{3BE910CB-AB79-6B4F-B734-A22DF2D38696}" dt="2021-10-08T08:36:24.084" v="694" actId="1076"/>
          <ac:picMkLst>
            <pc:docMk/>
            <pc:sldMk cId="3641563104" sldId="326"/>
            <ac:picMk id="5" creationId="{BB377C10-CF6B-4C4D-927A-F9CC4DB5104B}"/>
          </ac:picMkLst>
        </pc:picChg>
        <pc:picChg chg="mod">
          <ac:chgData name="Denstedt, Emily" userId="c05e046b-6a5d-4327-80e6-0aa79b9a4650" providerId="ADAL" clId="{3BE910CB-AB79-6B4F-B734-A22DF2D38696}" dt="2021-10-08T08:36:05.538" v="692" actId="1076"/>
          <ac:picMkLst>
            <pc:docMk/>
            <pc:sldMk cId="3641563104" sldId="326"/>
            <ac:picMk id="12" creationId="{C38DFA6B-E33D-B14A-83CF-C0495C972E48}"/>
          </ac:picMkLst>
        </pc:picChg>
        <pc:picChg chg="del mod ord">
          <ac:chgData name="Denstedt, Emily" userId="c05e046b-6a5d-4327-80e6-0aa79b9a4650" providerId="ADAL" clId="{3BE910CB-AB79-6B4F-B734-A22DF2D38696}" dt="2021-10-07T06:53:14.397" v="520" actId="478"/>
          <ac:picMkLst>
            <pc:docMk/>
            <pc:sldMk cId="3641563104" sldId="326"/>
            <ac:picMk id="13" creationId="{F7E0DF85-A525-4FC2-9FB9-802C08123062}"/>
          </ac:picMkLst>
        </pc:picChg>
        <pc:picChg chg="mod">
          <ac:chgData name="Denstedt, Emily" userId="c05e046b-6a5d-4327-80e6-0aa79b9a4650" providerId="ADAL" clId="{3BE910CB-AB79-6B4F-B734-A22DF2D38696}" dt="2021-10-08T08:36:05.538" v="692" actId="1076"/>
          <ac:picMkLst>
            <pc:docMk/>
            <pc:sldMk cId="3641563104" sldId="326"/>
            <ac:picMk id="20" creationId="{C6B743A5-97AD-4E61-95A3-68EB66F1EAF3}"/>
          </ac:picMkLst>
        </pc:picChg>
        <pc:picChg chg="mod">
          <ac:chgData name="Denstedt, Emily" userId="c05e046b-6a5d-4327-80e6-0aa79b9a4650" providerId="ADAL" clId="{3BE910CB-AB79-6B4F-B734-A22DF2D38696}" dt="2021-10-08T08:36:05.538" v="692" actId="1076"/>
          <ac:picMkLst>
            <pc:docMk/>
            <pc:sldMk cId="3641563104" sldId="326"/>
            <ac:picMk id="21" creationId="{F516B02D-8245-4E19-83E4-1233BBE4FBFB}"/>
          </ac:picMkLst>
        </pc:picChg>
      </pc:sldChg>
      <pc:sldChg chg="addSp delSp modSp mod modClrScheme chgLayout">
        <pc:chgData name="Denstedt, Emily" userId="c05e046b-6a5d-4327-80e6-0aa79b9a4650" providerId="ADAL" clId="{3BE910CB-AB79-6B4F-B734-A22DF2D38696}" dt="2021-10-29T05:10:12.500" v="1206" actId="27636"/>
        <pc:sldMkLst>
          <pc:docMk/>
          <pc:sldMk cId="640105151" sldId="327"/>
        </pc:sldMkLst>
        <pc:spChg chg="add del mod">
          <ac:chgData name="Denstedt, Emily" userId="c05e046b-6a5d-4327-80e6-0aa79b9a4650" providerId="ADAL" clId="{3BE910CB-AB79-6B4F-B734-A22DF2D38696}" dt="2021-10-29T04:24:54.484" v="726"/>
          <ac:spMkLst>
            <pc:docMk/>
            <pc:sldMk cId="640105151" sldId="327"/>
            <ac:spMk id="2" creationId="{AB1991AF-C0D4-9241-AD6D-2C1FC524351E}"/>
          </ac:spMkLst>
        </pc:spChg>
        <pc:spChg chg="add mod">
          <ac:chgData name="Denstedt, Emily" userId="c05e046b-6a5d-4327-80e6-0aa79b9a4650" providerId="ADAL" clId="{3BE910CB-AB79-6B4F-B734-A22DF2D38696}" dt="2021-10-29T04:40:47.506" v="1157" actId="122"/>
          <ac:spMkLst>
            <pc:docMk/>
            <pc:sldMk cId="640105151" sldId="327"/>
            <ac:spMk id="5" creationId="{10C017E5-AA2E-874C-817F-630D716CD363}"/>
          </ac:spMkLst>
        </pc:spChg>
        <pc:spChg chg="add mod">
          <ac:chgData name="Denstedt, Emily" userId="c05e046b-6a5d-4327-80e6-0aa79b9a4650" providerId="ADAL" clId="{3BE910CB-AB79-6B4F-B734-A22DF2D38696}" dt="2021-10-29T05:10:12.500" v="1206" actId="27636"/>
          <ac:spMkLst>
            <pc:docMk/>
            <pc:sldMk cId="640105151" sldId="327"/>
            <ac:spMk id="8" creationId="{9FEDB8B5-57F9-8A4C-9229-54EBE540EBD8}"/>
          </ac:spMkLst>
        </pc:spChg>
        <pc:picChg chg="add mod">
          <ac:chgData name="Denstedt, Emily" userId="c05e046b-6a5d-4327-80e6-0aa79b9a4650" providerId="ADAL" clId="{3BE910CB-AB79-6B4F-B734-A22DF2D38696}" dt="2021-10-29T04:40:02.422" v="1149" actId="1076"/>
          <ac:picMkLst>
            <pc:docMk/>
            <pc:sldMk cId="640105151" sldId="327"/>
            <ac:picMk id="3" creationId="{785A1000-EEBD-5B49-BFE3-E1D6D0DB41ED}"/>
          </ac:picMkLst>
        </pc:picChg>
        <pc:picChg chg="mod">
          <ac:chgData name="Denstedt, Emily" userId="c05e046b-6a5d-4327-80e6-0aa79b9a4650" providerId="ADAL" clId="{3BE910CB-AB79-6B4F-B734-A22DF2D38696}" dt="2021-10-29T04:40:02.422" v="1149" actId="1076"/>
          <ac:picMkLst>
            <pc:docMk/>
            <pc:sldMk cId="640105151" sldId="327"/>
            <ac:picMk id="4" creationId="{A25BFF8F-2B29-9646-A59D-8ED219866E94}"/>
          </ac:picMkLst>
        </pc:picChg>
        <pc:picChg chg="del mod">
          <ac:chgData name="Denstedt, Emily" userId="c05e046b-6a5d-4327-80e6-0aa79b9a4650" providerId="ADAL" clId="{3BE910CB-AB79-6B4F-B734-A22DF2D38696}" dt="2021-10-07T03:37:03.025" v="81" actId="478"/>
          <ac:picMkLst>
            <pc:docMk/>
            <pc:sldMk cId="640105151" sldId="327"/>
            <ac:picMk id="5" creationId="{1D72EBCF-2685-E44C-A215-D69A7E48F4EE}"/>
          </ac:picMkLst>
        </pc:picChg>
        <pc:picChg chg="mod">
          <ac:chgData name="Denstedt, Emily" userId="c05e046b-6a5d-4327-80e6-0aa79b9a4650" providerId="ADAL" clId="{3BE910CB-AB79-6B4F-B734-A22DF2D38696}" dt="2021-10-29T04:45:47.601" v="1159" actId="1076"/>
          <ac:picMkLst>
            <pc:docMk/>
            <pc:sldMk cId="640105151" sldId="327"/>
            <ac:picMk id="6" creationId="{FC9888F2-B78F-4626-9570-8BC25AE4D643}"/>
          </ac:picMkLst>
        </pc:picChg>
        <pc:picChg chg="del mod">
          <ac:chgData name="Denstedt, Emily" userId="c05e046b-6a5d-4327-80e6-0aa79b9a4650" providerId="ADAL" clId="{3BE910CB-AB79-6B4F-B734-A22DF2D38696}" dt="2021-10-29T04:24:08.566" v="716" actId="478"/>
          <ac:picMkLst>
            <pc:docMk/>
            <pc:sldMk cId="640105151" sldId="327"/>
            <ac:picMk id="7" creationId="{FF072252-E48E-49D0-8189-F26FF8375039}"/>
          </ac:picMkLst>
        </pc:picChg>
        <pc:picChg chg="add del mod">
          <ac:chgData name="Denstedt, Emily" userId="c05e046b-6a5d-4327-80e6-0aa79b9a4650" providerId="ADAL" clId="{3BE910CB-AB79-6B4F-B734-A22DF2D38696}" dt="2021-10-07T03:47:33.286" v="115" actId="478"/>
          <ac:picMkLst>
            <pc:docMk/>
            <pc:sldMk cId="640105151" sldId="327"/>
            <ac:picMk id="1026" creationId="{7F2FE3E3-3521-CE4A-A077-EDC415996F06}"/>
          </ac:picMkLst>
        </pc:picChg>
      </pc:sldChg>
      <pc:sldChg chg="modSp mod modClrScheme chgLayout modNotesTx">
        <pc:chgData name="Denstedt, Emily" userId="c05e046b-6a5d-4327-80e6-0aa79b9a4650" providerId="ADAL" clId="{3BE910CB-AB79-6B4F-B734-A22DF2D38696}" dt="2021-10-08T04:05:00.898" v="616" actId="20577"/>
        <pc:sldMkLst>
          <pc:docMk/>
          <pc:sldMk cId="499619885" sldId="328"/>
        </pc:sldMkLst>
        <pc:spChg chg="mod ord">
          <ac:chgData name="Denstedt, Emily" userId="c05e046b-6a5d-4327-80e6-0aa79b9a4650" providerId="ADAL" clId="{3BE910CB-AB79-6B4F-B734-A22DF2D38696}" dt="2021-10-07T03:33:34.885" v="43" actId="700"/>
          <ac:spMkLst>
            <pc:docMk/>
            <pc:sldMk cId="499619885" sldId="328"/>
            <ac:spMk id="4" creationId="{B6AF8640-E017-6248-AF40-6D3AF2C13E67}"/>
          </ac:spMkLst>
        </pc:spChg>
        <pc:spChg chg="mod ord">
          <ac:chgData name="Denstedt, Emily" userId="c05e046b-6a5d-4327-80e6-0aa79b9a4650" providerId="ADAL" clId="{3BE910CB-AB79-6B4F-B734-A22DF2D38696}" dt="2021-10-07T03:33:41.176" v="44" actId="1076"/>
          <ac:spMkLst>
            <pc:docMk/>
            <pc:sldMk cId="499619885" sldId="328"/>
            <ac:spMk id="12" creationId="{38708F51-64D4-5543-935E-2C10AB5904EE}"/>
          </ac:spMkLst>
        </pc:spChg>
      </pc:sldChg>
      <pc:sldChg chg="modSp mod">
        <pc:chgData name="Denstedt, Emily" userId="c05e046b-6a5d-4327-80e6-0aa79b9a4650" providerId="ADAL" clId="{3BE910CB-AB79-6B4F-B734-A22DF2D38696}" dt="2021-10-29T05:40:15.474" v="1257" actId="2710"/>
        <pc:sldMkLst>
          <pc:docMk/>
          <pc:sldMk cId="4290810587" sldId="331"/>
        </pc:sldMkLst>
        <pc:spChg chg="mod">
          <ac:chgData name="Denstedt, Emily" userId="c05e046b-6a5d-4327-80e6-0aa79b9a4650" providerId="ADAL" clId="{3BE910CB-AB79-6B4F-B734-A22DF2D38696}" dt="2021-10-29T05:40:15.474" v="1257" actId="2710"/>
          <ac:spMkLst>
            <pc:docMk/>
            <pc:sldMk cId="4290810587" sldId="331"/>
            <ac:spMk id="2" creationId="{1245C8FE-431D-4043-B955-47A90A7EE1B0}"/>
          </ac:spMkLst>
        </pc:spChg>
      </pc:sldChg>
      <pc:sldChg chg="modSp mod">
        <pc:chgData name="Denstedt, Emily" userId="c05e046b-6a5d-4327-80e6-0aa79b9a4650" providerId="ADAL" clId="{3BE910CB-AB79-6B4F-B734-A22DF2D38696}" dt="2021-10-29T04:47:20.916" v="1182" actId="948"/>
        <pc:sldMkLst>
          <pc:docMk/>
          <pc:sldMk cId="584859035" sldId="332"/>
        </pc:sldMkLst>
        <pc:spChg chg="mod">
          <ac:chgData name="Denstedt, Emily" userId="c05e046b-6a5d-4327-80e6-0aa79b9a4650" providerId="ADAL" clId="{3BE910CB-AB79-6B4F-B734-A22DF2D38696}" dt="2021-10-29T04:47:20.916" v="1182" actId="948"/>
          <ac:spMkLst>
            <pc:docMk/>
            <pc:sldMk cId="584859035" sldId="332"/>
            <ac:spMk id="3" creationId="{91EB2E60-18FD-4441-954B-9C128EFE6BB3}"/>
          </ac:spMkLst>
        </pc:spChg>
        <pc:picChg chg="mod">
          <ac:chgData name="Denstedt, Emily" userId="c05e046b-6a5d-4327-80e6-0aa79b9a4650" providerId="ADAL" clId="{3BE910CB-AB79-6B4F-B734-A22DF2D38696}" dt="2021-10-07T03:27:21.576" v="10" actId="171"/>
          <ac:picMkLst>
            <pc:docMk/>
            <pc:sldMk cId="584859035" sldId="332"/>
            <ac:picMk id="6" creationId="{DA9A1F4D-13DA-0447-833A-AD7C1F3D4058}"/>
          </ac:picMkLst>
        </pc:picChg>
      </pc:sldChg>
      <pc:sldChg chg="addSp delSp modSp mod modClrScheme delCm chgLayout">
        <pc:chgData name="Denstedt, Emily" userId="c05e046b-6a5d-4327-80e6-0aa79b9a4650" providerId="ADAL" clId="{3BE910CB-AB79-6B4F-B734-A22DF2D38696}" dt="2021-10-08T04:04:51.602" v="614" actId="1592"/>
        <pc:sldMkLst>
          <pc:docMk/>
          <pc:sldMk cId="2545807240" sldId="334"/>
        </pc:sldMkLst>
        <pc:spChg chg="add del mod ord">
          <ac:chgData name="Denstedt, Emily" userId="c05e046b-6a5d-4327-80e6-0aa79b9a4650" providerId="ADAL" clId="{3BE910CB-AB79-6B4F-B734-A22DF2D38696}" dt="2021-10-07T03:28:46.466" v="17" actId="478"/>
          <ac:spMkLst>
            <pc:docMk/>
            <pc:sldMk cId="2545807240" sldId="334"/>
            <ac:spMk id="2" creationId="{826D466B-B4D6-F542-B3A6-AD11B212492D}"/>
          </ac:spMkLst>
        </pc:spChg>
        <pc:spChg chg="add del mod ord">
          <ac:chgData name="Denstedt, Emily" userId="c05e046b-6a5d-4327-80e6-0aa79b9a4650" providerId="ADAL" clId="{3BE910CB-AB79-6B4F-B734-A22DF2D38696}" dt="2021-10-07T03:29:05.344" v="18" actId="6264"/>
          <ac:spMkLst>
            <pc:docMk/>
            <pc:sldMk cId="2545807240" sldId="334"/>
            <ac:spMk id="3" creationId="{F62D6FC7-739E-4B48-9007-D1EE78EF255A}"/>
          </ac:spMkLst>
        </pc:spChg>
        <pc:spChg chg="add del mod ord">
          <ac:chgData name="Denstedt, Emily" userId="c05e046b-6a5d-4327-80e6-0aa79b9a4650" providerId="ADAL" clId="{3BE910CB-AB79-6B4F-B734-A22DF2D38696}" dt="2021-10-07T03:29:05.344" v="18" actId="6264"/>
          <ac:spMkLst>
            <pc:docMk/>
            <pc:sldMk cId="2545807240" sldId="334"/>
            <ac:spMk id="4" creationId="{AA3A42E4-3C3B-AB4A-A188-97E8CAEBAAD4}"/>
          </ac:spMkLst>
        </pc:spChg>
        <pc:spChg chg="add del mod ord">
          <ac:chgData name="Denstedt, Emily" userId="c05e046b-6a5d-4327-80e6-0aa79b9a4650" providerId="ADAL" clId="{3BE910CB-AB79-6B4F-B734-A22DF2D38696}" dt="2021-10-07T03:29:06.257" v="19" actId="6264"/>
          <ac:spMkLst>
            <pc:docMk/>
            <pc:sldMk cId="2545807240" sldId="334"/>
            <ac:spMk id="5" creationId="{FF067450-C1C5-EB43-9152-38435A41348E}"/>
          </ac:spMkLst>
        </pc:spChg>
        <pc:spChg chg="add del mod ord">
          <ac:chgData name="Denstedt, Emily" userId="c05e046b-6a5d-4327-80e6-0aa79b9a4650" providerId="ADAL" clId="{3BE910CB-AB79-6B4F-B734-A22DF2D38696}" dt="2021-10-07T03:29:06.257" v="19" actId="6264"/>
          <ac:spMkLst>
            <pc:docMk/>
            <pc:sldMk cId="2545807240" sldId="334"/>
            <ac:spMk id="6" creationId="{65B3F584-BDF4-DA47-B395-4B094EBC347F}"/>
          </ac:spMkLst>
        </pc:spChg>
        <pc:spChg chg="add del mod ord">
          <ac:chgData name="Denstedt, Emily" userId="c05e046b-6a5d-4327-80e6-0aa79b9a4650" providerId="ADAL" clId="{3BE910CB-AB79-6B4F-B734-A22DF2D38696}" dt="2021-10-07T03:29:06.257" v="19" actId="6264"/>
          <ac:spMkLst>
            <pc:docMk/>
            <pc:sldMk cId="2545807240" sldId="334"/>
            <ac:spMk id="7" creationId="{A9FB6FC5-534B-A64A-B1C6-087A0F31A913}"/>
          </ac:spMkLst>
        </pc:spChg>
        <pc:spChg chg="add del mod ord">
          <ac:chgData name="Denstedt, Emily" userId="c05e046b-6a5d-4327-80e6-0aa79b9a4650" providerId="ADAL" clId="{3BE910CB-AB79-6B4F-B734-A22DF2D38696}" dt="2021-10-07T03:29:11.186" v="20" actId="700"/>
          <ac:spMkLst>
            <pc:docMk/>
            <pc:sldMk cId="2545807240" sldId="334"/>
            <ac:spMk id="8" creationId="{89F7F3E8-F804-D542-B19F-4199B3319392}"/>
          </ac:spMkLst>
        </pc:spChg>
        <pc:spChg chg="add del mod ord">
          <ac:chgData name="Denstedt, Emily" userId="c05e046b-6a5d-4327-80e6-0aa79b9a4650" providerId="ADAL" clId="{3BE910CB-AB79-6B4F-B734-A22DF2D38696}" dt="2021-10-07T03:29:11.186" v="20" actId="700"/>
          <ac:spMkLst>
            <pc:docMk/>
            <pc:sldMk cId="2545807240" sldId="334"/>
            <ac:spMk id="9" creationId="{CC1227A6-2B6C-7844-BA41-5ECE967B2062}"/>
          </ac:spMkLst>
        </pc:spChg>
        <pc:spChg chg="add del mod ord">
          <ac:chgData name="Denstedt, Emily" userId="c05e046b-6a5d-4327-80e6-0aa79b9a4650" providerId="ADAL" clId="{3BE910CB-AB79-6B4F-B734-A22DF2D38696}" dt="2021-10-07T03:29:11.186" v="20" actId="700"/>
          <ac:spMkLst>
            <pc:docMk/>
            <pc:sldMk cId="2545807240" sldId="334"/>
            <ac:spMk id="10" creationId="{C854F893-8A97-8C46-90BF-7FEDF226C85A}"/>
          </ac:spMkLst>
        </pc:spChg>
        <pc:spChg chg="add del mod ord">
          <ac:chgData name="Denstedt, Emily" userId="c05e046b-6a5d-4327-80e6-0aa79b9a4650" providerId="ADAL" clId="{3BE910CB-AB79-6B4F-B734-A22DF2D38696}" dt="2021-10-07T03:33:13.350" v="41" actId="700"/>
          <ac:spMkLst>
            <pc:docMk/>
            <pc:sldMk cId="2545807240" sldId="334"/>
            <ac:spMk id="11" creationId="{B7F5EE5F-E92B-D54E-B11B-BA47280482CC}"/>
          </ac:spMkLst>
        </pc:spChg>
        <pc:spChg chg="add del mod ord">
          <ac:chgData name="Denstedt, Emily" userId="c05e046b-6a5d-4327-80e6-0aa79b9a4650" providerId="ADAL" clId="{3BE910CB-AB79-6B4F-B734-A22DF2D38696}" dt="2021-10-07T03:29:46.114" v="22" actId="700"/>
          <ac:spMkLst>
            <pc:docMk/>
            <pc:sldMk cId="2545807240" sldId="334"/>
            <ac:spMk id="12" creationId="{ECDD6783-F214-2D48-96F4-0C7044ACCC77}"/>
          </ac:spMkLst>
        </pc:spChg>
        <pc:spChg chg="add del mod ord">
          <ac:chgData name="Denstedt, Emily" userId="c05e046b-6a5d-4327-80e6-0aa79b9a4650" providerId="ADAL" clId="{3BE910CB-AB79-6B4F-B734-A22DF2D38696}" dt="2021-10-07T03:29:46.114" v="22" actId="700"/>
          <ac:spMkLst>
            <pc:docMk/>
            <pc:sldMk cId="2545807240" sldId="334"/>
            <ac:spMk id="13" creationId="{08DBF703-EED6-FC4A-A463-1CECBD3E0810}"/>
          </ac:spMkLst>
        </pc:spChg>
        <pc:spChg chg="add del mod ord">
          <ac:chgData name="Denstedt, Emily" userId="c05e046b-6a5d-4327-80e6-0aa79b9a4650" providerId="ADAL" clId="{3BE910CB-AB79-6B4F-B734-A22DF2D38696}" dt="2021-10-07T03:29:46.114" v="22" actId="700"/>
          <ac:spMkLst>
            <pc:docMk/>
            <pc:sldMk cId="2545807240" sldId="334"/>
            <ac:spMk id="14" creationId="{55359288-4438-8344-8ED6-1D72C73BF4F7}"/>
          </ac:spMkLst>
        </pc:spChg>
        <pc:spChg chg="mod">
          <ac:chgData name="Denstedt, Emily" userId="c05e046b-6a5d-4327-80e6-0aa79b9a4650" providerId="ADAL" clId="{3BE910CB-AB79-6B4F-B734-A22DF2D38696}" dt="2021-10-07T03:28:09.038" v="14" actId="255"/>
          <ac:spMkLst>
            <pc:docMk/>
            <pc:sldMk cId="2545807240" sldId="334"/>
            <ac:spMk id="27" creationId="{81BBA3DB-FEE2-0B42-955E-F568EE8D863B}"/>
          </ac:spMkLst>
        </pc:spChg>
        <pc:spChg chg="mod">
          <ac:chgData name="Denstedt, Emily" userId="c05e046b-6a5d-4327-80e6-0aa79b9a4650" providerId="ADAL" clId="{3BE910CB-AB79-6B4F-B734-A22DF2D38696}" dt="2021-10-07T03:27:56.266" v="12" actId="255"/>
          <ac:spMkLst>
            <pc:docMk/>
            <pc:sldMk cId="2545807240" sldId="334"/>
            <ac:spMk id="30" creationId="{3D068564-E4ED-7148-BB1D-DCC21DB98CD6}"/>
          </ac:spMkLst>
        </pc:spChg>
        <pc:spChg chg="mod">
          <ac:chgData name="Denstedt, Emily" userId="c05e046b-6a5d-4327-80e6-0aa79b9a4650" providerId="ADAL" clId="{3BE910CB-AB79-6B4F-B734-A22DF2D38696}" dt="2021-10-07T03:28:21.018" v="15" actId="1076"/>
          <ac:spMkLst>
            <pc:docMk/>
            <pc:sldMk cId="2545807240" sldId="334"/>
            <ac:spMk id="36" creationId="{98412ACF-41E3-5F43-8D41-0CAC3C053A6C}"/>
          </ac:spMkLst>
        </pc:spChg>
      </pc:sldChg>
      <pc:sldChg chg="mod modClrScheme chgLayout">
        <pc:chgData name="Denstedt, Emily" userId="c05e046b-6a5d-4327-80e6-0aa79b9a4650" providerId="ADAL" clId="{3BE910CB-AB79-6B4F-B734-A22DF2D38696}" dt="2021-10-07T04:01:55.691" v="233" actId="700"/>
        <pc:sldMkLst>
          <pc:docMk/>
          <pc:sldMk cId="581069897" sldId="336"/>
        </pc:sldMkLst>
      </pc:sldChg>
      <pc:sldChg chg="addSp delSp modSp mod modClrScheme chgLayout">
        <pc:chgData name="Denstedt, Emily" userId="c05e046b-6a5d-4327-80e6-0aa79b9a4650" providerId="ADAL" clId="{3BE910CB-AB79-6B4F-B734-A22DF2D38696}" dt="2021-10-07T04:03:31.992" v="252" actId="20577"/>
        <pc:sldMkLst>
          <pc:docMk/>
          <pc:sldMk cId="4240558467" sldId="339"/>
        </pc:sldMkLst>
        <pc:spChg chg="mod ord">
          <ac:chgData name="Denstedt, Emily" userId="c05e046b-6a5d-4327-80e6-0aa79b9a4650" providerId="ADAL" clId="{3BE910CB-AB79-6B4F-B734-A22DF2D38696}" dt="2021-10-07T04:03:31.992" v="252" actId="20577"/>
          <ac:spMkLst>
            <pc:docMk/>
            <pc:sldMk cId="4240558467" sldId="339"/>
            <ac:spMk id="2" creationId="{6ADE3E36-10B6-41BE-9DDC-78DE1F5FF314}"/>
          </ac:spMkLst>
        </pc:spChg>
        <pc:spChg chg="mod ord">
          <ac:chgData name="Denstedt, Emily" userId="c05e046b-6a5d-4327-80e6-0aa79b9a4650" providerId="ADAL" clId="{3BE910CB-AB79-6B4F-B734-A22DF2D38696}" dt="2021-10-07T04:02:36.413" v="241" actId="700"/>
          <ac:spMkLst>
            <pc:docMk/>
            <pc:sldMk cId="4240558467" sldId="339"/>
            <ac:spMk id="3" creationId="{00000000-0000-0000-0000-000000000000}"/>
          </ac:spMkLst>
        </pc:spChg>
        <pc:spChg chg="add del mod ord">
          <ac:chgData name="Denstedt, Emily" userId="c05e046b-6a5d-4327-80e6-0aa79b9a4650" providerId="ADAL" clId="{3BE910CB-AB79-6B4F-B734-A22DF2D38696}" dt="2021-10-07T04:02:40.774" v="242" actId="478"/>
          <ac:spMkLst>
            <pc:docMk/>
            <pc:sldMk cId="4240558467" sldId="339"/>
            <ac:spMk id="4" creationId="{DDA6A167-0D86-E54E-8354-FE962AC0A7B3}"/>
          </ac:spMkLst>
        </pc:spChg>
      </pc:sldChg>
      <pc:sldChg chg="addSp delSp modSp mod modClrScheme delCm chgLayout">
        <pc:chgData name="Denstedt, Emily" userId="c05e046b-6a5d-4327-80e6-0aa79b9a4650" providerId="ADAL" clId="{3BE910CB-AB79-6B4F-B734-A22DF2D38696}" dt="2021-10-29T05:40:28.795" v="1258" actId="1592"/>
        <pc:sldMkLst>
          <pc:docMk/>
          <pc:sldMk cId="1379151542" sldId="394"/>
        </pc:sldMkLst>
        <pc:spChg chg="add del mod ord">
          <ac:chgData name="Denstedt, Emily" userId="c05e046b-6a5d-4327-80e6-0aa79b9a4650" providerId="ADAL" clId="{3BE910CB-AB79-6B4F-B734-A22DF2D38696}" dt="2021-10-07T03:53:00.066" v="166" actId="478"/>
          <ac:spMkLst>
            <pc:docMk/>
            <pc:sldMk cId="1379151542" sldId="394"/>
            <ac:spMk id="4" creationId="{AA495889-15AA-FC4B-A10B-C2757A776DAF}"/>
          </ac:spMkLst>
        </pc:spChg>
        <pc:spChg chg="add del mod ord">
          <ac:chgData name="Denstedt, Emily" userId="c05e046b-6a5d-4327-80e6-0aa79b9a4650" providerId="ADAL" clId="{3BE910CB-AB79-6B4F-B734-A22DF2D38696}" dt="2021-10-07T03:53:03.393" v="167" actId="478"/>
          <ac:spMkLst>
            <pc:docMk/>
            <pc:sldMk cId="1379151542" sldId="394"/>
            <ac:spMk id="6" creationId="{0D7D16FA-416D-DB41-8BBC-B7149019C69C}"/>
          </ac:spMkLst>
        </pc:spChg>
        <pc:spChg chg="add del mod">
          <ac:chgData name="Denstedt, Emily" userId="c05e046b-6a5d-4327-80e6-0aa79b9a4650" providerId="ADAL" clId="{3BE910CB-AB79-6B4F-B734-A22DF2D38696}" dt="2021-10-07T04:00:38.828" v="221" actId="478"/>
          <ac:spMkLst>
            <pc:docMk/>
            <pc:sldMk cId="1379151542" sldId="394"/>
            <ac:spMk id="12" creationId="{5229060B-17A5-494A-B1D5-19427602CF08}"/>
          </ac:spMkLst>
        </pc:spChg>
        <pc:spChg chg="add mod">
          <ac:chgData name="Denstedt, Emily" userId="c05e046b-6a5d-4327-80e6-0aa79b9a4650" providerId="ADAL" clId="{3BE910CB-AB79-6B4F-B734-A22DF2D38696}" dt="2021-10-07T04:00:36.692" v="220"/>
          <ac:spMkLst>
            <pc:docMk/>
            <pc:sldMk cId="1379151542" sldId="394"/>
            <ac:spMk id="40" creationId="{F01F4AD8-5BEF-AA4A-87CE-E1C9BF857CDC}"/>
          </ac:spMkLst>
        </pc:spChg>
        <pc:spChg chg="del mod ord">
          <ac:chgData name="Denstedt, Emily" userId="c05e046b-6a5d-4327-80e6-0aa79b9a4650" providerId="ADAL" clId="{3BE910CB-AB79-6B4F-B734-A22DF2D38696}" dt="2021-10-07T04:00:34.915" v="219" actId="478"/>
          <ac:spMkLst>
            <pc:docMk/>
            <pc:sldMk cId="1379151542" sldId="394"/>
            <ac:spMk id="173" creationId="{00000000-0000-0000-0000-000000000000}"/>
          </ac:spMkLst>
        </pc:spChg>
      </pc:sldChg>
      <pc:sldChg chg="addSp delSp modSp mod modClrScheme delCm chgLayout">
        <pc:chgData name="Denstedt, Emily" userId="c05e046b-6a5d-4327-80e6-0aa79b9a4650" providerId="ADAL" clId="{3BE910CB-AB79-6B4F-B734-A22DF2D38696}" dt="2021-10-29T07:01:08.232" v="1827" actId="2710"/>
        <pc:sldMkLst>
          <pc:docMk/>
          <pc:sldMk cId="2053913123" sldId="400"/>
        </pc:sldMkLst>
        <pc:spChg chg="add del mod ord">
          <ac:chgData name="Denstedt, Emily" userId="c05e046b-6a5d-4327-80e6-0aa79b9a4650" providerId="ADAL" clId="{3BE910CB-AB79-6B4F-B734-A22DF2D38696}" dt="2021-10-07T03:55:00.065" v="187" actId="700"/>
          <ac:spMkLst>
            <pc:docMk/>
            <pc:sldMk cId="2053913123" sldId="400"/>
            <ac:spMk id="2" creationId="{B22DE483-6CFE-CA43-AE28-280D4FA57B76}"/>
          </ac:spMkLst>
        </pc:spChg>
        <pc:spChg chg="mod ord">
          <ac:chgData name="Denstedt, Emily" userId="c05e046b-6a5d-4327-80e6-0aa79b9a4650" providerId="ADAL" clId="{3BE910CB-AB79-6B4F-B734-A22DF2D38696}" dt="2021-10-29T07:01:08.232" v="1827" actId="2710"/>
          <ac:spMkLst>
            <pc:docMk/>
            <pc:sldMk cId="2053913123" sldId="400"/>
            <ac:spMk id="3" creationId="{DBD6B65D-BD59-0C40-A87D-6D4D0106D02D}"/>
          </ac:spMkLst>
        </pc:spChg>
        <pc:spChg chg="add del mod ord">
          <ac:chgData name="Denstedt, Emily" userId="c05e046b-6a5d-4327-80e6-0aa79b9a4650" providerId="ADAL" clId="{3BE910CB-AB79-6B4F-B734-A22DF2D38696}" dt="2021-10-07T03:55:00.065" v="187" actId="700"/>
          <ac:spMkLst>
            <pc:docMk/>
            <pc:sldMk cId="2053913123" sldId="400"/>
            <ac:spMk id="5" creationId="{D4399D2F-0B5A-614C-B01F-375627E9FD83}"/>
          </ac:spMkLst>
        </pc:spChg>
      </pc:sldChg>
      <pc:sldChg chg="modSp mod">
        <pc:chgData name="Denstedt, Emily" userId="c05e046b-6a5d-4327-80e6-0aa79b9a4650" providerId="ADAL" clId="{3BE910CB-AB79-6B4F-B734-A22DF2D38696}" dt="2021-10-29T07:08:15.889" v="1860" actId="1076"/>
        <pc:sldMkLst>
          <pc:docMk/>
          <pc:sldMk cId="4190549881" sldId="401"/>
        </pc:sldMkLst>
        <pc:spChg chg="mod">
          <ac:chgData name="Denstedt, Emily" userId="c05e046b-6a5d-4327-80e6-0aa79b9a4650" providerId="ADAL" clId="{3BE910CB-AB79-6B4F-B734-A22DF2D38696}" dt="2021-10-29T07:08:15.889" v="1860" actId="1076"/>
          <ac:spMkLst>
            <pc:docMk/>
            <pc:sldMk cId="4190549881" sldId="401"/>
            <ac:spMk id="2" creationId="{00000000-0000-0000-0000-000000000000}"/>
          </ac:spMkLst>
        </pc:spChg>
      </pc:sldChg>
      <pc:sldChg chg="modSp mod delCm">
        <pc:chgData name="Denstedt, Emily" userId="c05e046b-6a5d-4327-80e6-0aa79b9a4650" providerId="ADAL" clId="{3BE910CB-AB79-6B4F-B734-A22DF2D38696}" dt="2021-10-29T05:15:47.718" v="1213" actId="14100"/>
        <pc:sldMkLst>
          <pc:docMk/>
          <pc:sldMk cId="220436874" sldId="405"/>
        </pc:sldMkLst>
        <pc:picChg chg="mod">
          <ac:chgData name="Denstedt, Emily" userId="c05e046b-6a5d-4327-80e6-0aa79b9a4650" providerId="ADAL" clId="{3BE910CB-AB79-6B4F-B734-A22DF2D38696}" dt="2021-10-29T05:15:47.718" v="1213" actId="14100"/>
          <ac:picMkLst>
            <pc:docMk/>
            <pc:sldMk cId="220436874" sldId="405"/>
            <ac:picMk id="5" creationId="{F08AAE1B-AE6B-4928-97B8-11841EE45FC1}"/>
          </ac:picMkLst>
        </pc:picChg>
      </pc:sldChg>
      <pc:sldChg chg="addSp delSp modSp mod modClrScheme delCm modCm chgLayout">
        <pc:chgData name="Denstedt, Emily" userId="c05e046b-6a5d-4327-80e6-0aa79b9a4650" providerId="ADAL" clId="{3BE910CB-AB79-6B4F-B734-A22DF2D38696}" dt="2021-10-29T04:54:26.948" v="1203" actId="1592"/>
        <pc:sldMkLst>
          <pc:docMk/>
          <pc:sldMk cId="2693853708" sldId="406"/>
        </pc:sldMkLst>
        <pc:spChg chg="del mod">
          <ac:chgData name="Denstedt, Emily" userId="c05e046b-6a5d-4327-80e6-0aa79b9a4650" providerId="ADAL" clId="{3BE910CB-AB79-6B4F-B734-A22DF2D38696}" dt="2021-10-07T07:28:11.634" v="567" actId="478"/>
          <ac:spMkLst>
            <pc:docMk/>
            <pc:sldMk cId="2693853708" sldId="406"/>
            <ac:spMk id="13" creationId="{CB6E4451-24D4-9A4E-A933-67BA0660F76C}"/>
          </ac:spMkLst>
        </pc:spChg>
        <pc:spChg chg="add mod">
          <ac:chgData name="Denstedt, Emily" userId="c05e046b-6a5d-4327-80e6-0aa79b9a4650" providerId="ADAL" clId="{3BE910CB-AB79-6B4F-B734-A22DF2D38696}" dt="2021-10-08T08:39:32.634" v="712" actId="1076"/>
          <ac:spMkLst>
            <pc:docMk/>
            <pc:sldMk cId="2693853708" sldId="406"/>
            <ac:spMk id="14" creationId="{86733CA5-4668-EC4C-AD3B-2089DA11E4B6}"/>
          </ac:spMkLst>
        </pc:spChg>
        <pc:spChg chg="mod">
          <ac:chgData name="Denstedt, Emily" userId="c05e046b-6a5d-4327-80e6-0aa79b9a4650" providerId="ADAL" clId="{3BE910CB-AB79-6B4F-B734-A22DF2D38696}" dt="2021-10-08T08:39:32.634" v="712" actId="1076"/>
          <ac:spMkLst>
            <pc:docMk/>
            <pc:sldMk cId="2693853708" sldId="406"/>
            <ac:spMk id="15" creationId="{381E8357-3B31-4003-B3C9-E44ED027A3FD}"/>
          </ac:spMkLst>
        </pc:spChg>
        <pc:spChg chg="mod">
          <ac:chgData name="Denstedt, Emily" userId="c05e046b-6a5d-4327-80e6-0aa79b9a4650" providerId="ADAL" clId="{3BE910CB-AB79-6B4F-B734-A22DF2D38696}" dt="2021-10-08T08:39:32.634" v="712" actId="1076"/>
          <ac:spMkLst>
            <pc:docMk/>
            <pc:sldMk cId="2693853708" sldId="406"/>
            <ac:spMk id="17" creationId="{4827CFF6-B755-4DFF-9F4D-F131B912E69D}"/>
          </ac:spMkLst>
        </pc:spChg>
        <pc:spChg chg="mod">
          <ac:chgData name="Denstedt, Emily" userId="c05e046b-6a5d-4327-80e6-0aa79b9a4650" providerId="ADAL" clId="{3BE910CB-AB79-6B4F-B734-A22DF2D38696}" dt="2021-10-08T08:39:32.634" v="712" actId="1076"/>
          <ac:spMkLst>
            <pc:docMk/>
            <pc:sldMk cId="2693853708" sldId="406"/>
            <ac:spMk id="18" creationId="{7E269490-9D8A-4B94-A569-F8E7A3FF1E34}"/>
          </ac:spMkLst>
        </pc:spChg>
        <pc:spChg chg="add mod">
          <ac:chgData name="Denstedt, Emily" userId="c05e046b-6a5d-4327-80e6-0aa79b9a4650" providerId="ADAL" clId="{3BE910CB-AB79-6B4F-B734-A22DF2D38696}" dt="2021-10-08T04:09:20.806" v="683" actId="1076"/>
          <ac:spMkLst>
            <pc:docMk/>
            <pc:sldMk cId="2693853708" sldId="406"/>
            <ac:spMk id="19" creationId="{66867B44-937E-EF4A-BC22-6B0DBE6D98F1}"/>
          </ac:spMkLst>
        </pc:spChg>
        <pc:picChg chg="add mod modCrop">
          <ac:chgData name="Denstedt, Emily" userId="c05e046b-6a5d-4327-80e6-0aa79b9a4650" providerId="ADAL" clId="{3BE910CB-AB79-6B4F-B734-A22DF2D38696}" dt="2021-10-29T04:54:05.729" v="1202" actId="1076"/>
          <ac:picMkLst>
            <pc:docMk/>
            <pc:sldMk cId="2693853708" sldId="406"/>
            <ac:picMk id="4" creationId="{EADCC663-67DC-C548-A93C-59B1ED18F344}"/>
          </ac:picMkLst>
        </pc:picChg>
        <pc:picChg chg="add mod modCrop">
          <ac:chgData name="Denstedt, Emily" userId="c05e046b-6a5d-4327-80e6-0aa79b9a4650" providerId="ADAL" clId="{3BE910CB-AB79-6B4F-B734-A22DF2D38696}" dt="2021-10-29T04:52:10.558" v="1199" actId="1076"/>
          <ac:picMkLst>
            <pc:docMk/>
            <pc:sldMk cId="2693853708" sldId="406"/>
            <ac:picMk id="5" creationId="{65E9AF14-F35B-804C-88BA-AD0EA7143223}"/>
          </ac:picMkLst>
        </pc:picChg>
        <pc:picChg chg="del mod">
          <ac:chgData name="Denstedt, Emily" userId="c05e046b-6a5d-4327-80e6-0aa79b9a4650" providerId="ADAL" clId="{3BE910CB-AB79-6B4F-B734-A22DF2D38696}" dt="2021-10-29T04:50:41.684" v="1183" actId="478"/>
          <ac:picMkLst>
            <pc:docMk/>
            <pc:sldMk cId="2693853708" sldId="406"/>
            <ac:picMk id="7" creationId="{0DB0D70B-C210-4ED5-9010-6F50F3F3276B}"/>
          </ac:picMkLst>
        </pc:picChg>
        <pc:picChg chg="del mod">
          <ac:chgData name="Denstedt, Emily" userId="c05e046b-6a5d-4327-80e6-0aa79b9a4650" providerId="ADAL" clId="{3BE910CB-AB79-6B4F-B734-A22DF2D38696}" dt="2021-10-29T04:50:41.684" v="1183" actId="478"/>
          <ac:picMkLst>
            <pc:docMk/>
            <pc:sldMk cId="2693853708" sldId="406"/>
            <ac:picMk id="8" creationId="{8824F9F5-7FE0-44C0-9D3A-E93768B7A122}"/>
          </ac:picMkLst>
        </pc:picChg>
        <pc:picChg chg="mod">
          <ac:chgData name="Denstedt, Emily" userId="c05e046b-6a5d-4327-80e6-0aa79b9a4650" providerId="ADAL" clId="{3BE910CB-AB79-6B4F-B734-A22DF2D38696}" dt="2021-10-29T04:53:50.653" v="1201" actId="14100"/>
          <ac:picMkLst>
            <pc:docMk/>
            <pc:sldMk cId="2693853708" sldId="406"/>
            <ac:picMk id="9" creationId="{A95BD740-2939-4026-ABDA-52F765753932}"/>
          </ac:picMkLst>
        </pc:picChg>
        <pc:picChg chg="add mod modCrop">
          <ac:chgData name="Denstedt, Emily" userId="c05e046b-6a5d-4327-80e6-0aa79b9a4650" providerId="ADAL" clId="{3BE910CB-AB79-6B4F-B734-A22DF2D38696}" dt="2021-10-29T04:51:43.954" v="1196" actId="732"/>
          <ac:picMkLst>
            <pc:docMk/>
            <pc:sldMk cId="2693853708" sldId="406"/>
            <ac:picMk id="10" creationId="{511F1133-FD00-D040-B201-EDF529BE9CCD}"/>
          </ac:picMkLst>
        </pc:picChg>
        <pc:picChg chg="mod">
          <ac:chgData name="Denstedt, Emily" userId="c05e046b-6a5d-4327-80e6-0aa79b9a4650" providerId="ADAL" clId="{3BE910CB-AB79-6B4F-B734-A22DF2D38696}" dt="2021-10-08T08:39:32.634" v="712" actId="1076"/>
          <ac:picMkLst>
            <pc:docMk/>
            <pc:sldMk cId="2693853708" sldId="406"/>
            <ac:picMk id="12" creationId="{B8CA2109-E6BC-4978-9E8B-3C8423FA8DE5}"/>
          </ac:picMkLst>
        </pc:picChg>
        <pc:picChg chg="add mod">
          <ac:chgData name="Denstedt, Emily" userId="c05e046b-6a5d-4327-80e6-0aa79b9a4650" providerId="ADAL" clId="{3BE910CB-AB79-6B4F-B734-A22DF2D38696}" dt="2021-10-29T04:54:05.729" v="1202" actId="1076"/>
          <ac:picMkLst>
            <pc:docMk/>
            <pc:sldMk cId="2693853708" sldId="406"/>
            <ac:picMk id="16" creationId="{547A9997-AD25-874F-86FA-6546A347C73D}"/>
          </ac:picMkLst>
        </pc:picChg>
        <pc:picChg chg="mod">
          <ac:chgData name="Denstedt, Emily" userId="c05e046b-6a5d-4327-80e6-0aa79b9a4650" providerId="ADAL" clId="{3BE910CB-AB79-6B4F-B734-A22DF2D38696}" dt="2021-10-08T08:39:32.634" v="712" actId="1076"/>
          <ac:picMkLst>
            <pc:docMk/>
            <pc:sldMk cId="2693853708" sldId="406"/>
            <ac:picMk id="22" creationId="{1DB8D9A3-5B96-4C21-B784-AABBF50393CA}"/>
          </ac:picMkLst>
        </pc:picChg>
      </pc:sldChg>
      <pc:sldChg chg="addSp delSp modSp mod">
        <pc:chgData name="Denstedt, Emily" userId="c05e046b-6a5d-4327-80e6-0aa79b9a4650" providerId="ADAL" clId="{3BE910CB-AB79-6B4F-B734-A22DF2D38696}" dt="2021-10-07T07:36:09.784" v="604" actId="1076"/>
        <pc:sldMkLst>
          <pc:docMk/>
          <pc:sldMk cId="2590221907" sldId="408"/>
        </pc:sldMkLst>
        <pc:spChg chg="mod">
          <ac:chgData name="Denstedt, Emily" userId="c05e046b-6a5d-4327-80e6-0aa79b9a4650" providerId="ADAL" clId="{3BE910CB-AB79-6B4F-B734-A22DF2D38696}" dt="2021-10-07T07:33:59.461" v="585" actId="1076"/>
          <ac:spMkLst>
            <pc:docMk/>
            <pc:sldMk cId="2590221907" sldId="408"/>
            <ac:spMk id="6" creationId="{9937973E-DD73-F241-B830-3CD310F0F4CD}"/>
          </ac:spMkLst>
        </pc:spChg>
        <pc:spChg chg="topLvl">
          <ac:chgData name="Denstedt, Emily" userId="c05e046b-6a5d-4327-80e6-0aa79b9a4650" providerId="ADAL" clId="{3BE910CB-AB79-6B4F-B734-A22DF2D38696}" dt="2021-10-07T07:34:29.614" v="591" actId="165"/>
          <ac:spMkLst>
            <pc:docMk/>
            <pc:sldMk cId="2590221907" sldId="408"/>
            <ac:spMk id="7" creationId="{730E56E8-345C-914B-AA45-23E56EFF5DA5}"/>
          </ac:spMkLst>
        </pc:spChg>
        <pc:spChg chg="topLvl">
          <ac:chgData name="Denstedt, Emily" userId="c05e046b-6a5d-4327-80e6-0aa79b9a4650" providerId="ADAL" clId="{3BE910CB-AB79-6B4F-B734-A22DF2D38696}" dt="2021-10-07T07:34:29.614" v="591" actId="165"/>
          <ac:spMkLst>
            <pc:docMk/>
            <pc:sldMk cId="2590221907" sldId="408"/>
            <ac:spMk id="34" creationId="{A92BFE3D-0180-454B-8A7E-BE42A48F41EB}"/>
          </ac:spMkLst>
        </pc:spChg>
        <pc:spChg chg="topLvl">
          <ac:chgData name="Denstedt, Emily" userId="c05e046b-6a5d-4327-80e6-0aa79b9a4650" providerId="ADAL" clId="{3BE910CB-AB79-6B4F-B734-A22DF2D38696}" dt="2021-10-07T07:34:29.614" v="591" actId="165"/>
          <ac:spMkLst>
            <pc:docMk/>
            <pc:sldMk cId="2590221907" sldId="408"/>
            <ac:spMk id="37" creationId="{82C1D6E9-6280-4441-84E0-1B8FC03366F8}"/>
          </ac:spMkLst>
        </pc:spChg>
        <pc:spChg chg="topLvl">
          <ac:chgData name="Denstedt, Emily" userId="c05e046b-6a5d-4327-80e6-0aa79b9a4650" providerId="ADAL" clId="{3BE910CB-AB79-6B4F-B734-A22DF2D38696}" dt="2021-10-07T07:34:29.614" v="591" actId="165"/>
          <ac:spMkLst>
            <pc:docMk/>
            <pc:sldMk cId="2590221907" sldId="408"/>
            <ac:spMk id="42" creationId="{D4D2D351-15AE-8047-8AEE-B02C7AC7097C}"/>
          </ac:spMkLst>
        </pc:spChg>
        <pc:spChg chg="topLvl">
          <ac:chgData name="Denstedt, Emily" userId="c05e046b-6a5d-4327-80e6-0aa79b9a4650" providerId="ADAL" clId="{3BE910CB-AB79-6B4F-B734-A22DF2D38696}" dt="2021-10-07T07:34:29.614" v="591" actId="165"/>
          <ac:spMkLst>
            <pc:docMk/>
            <pc:sldMk cId="2590221907" sldId="408"/>
            <ac:spMk id="45" creationId="{101CF87D-D45E-2D45-89DB-1CB43D26D2B6}"/>
          </ac:spMkLst>
        </pc:spChg>
        <pc:spChg chg="topLvl">
          <ac:chgData name="Denstedt, Emily" userId="c05e046b-6a5d-4327-80e6-0aa79b9a4650" providerId="ADAL" clId="{3BE910CB-AB79-6B4F-B734-A22DF2D38696}" dt="2021-10-07T07:34:29.614" v="591" actId="165"/>
          <ac:spMkLst>
            <pc:docMk/>
            <pc:sldMk cId="2590221907" sldId="408"/>
            <ac:spMk id="47" creationId="{89257675-9AA7-6249-BCCC-D5A92D783D20}"/>
          </ac:spMkLst>
        </pc:spChg>
        <pc:spChg chg="mod">
          <ac:chgData name="Denstedt, Emily" userId="c05e046b-6a5d-4327-80e6-0aa79b9a4650" providerId="ADAL" clId="{3BE910CB-AB79-6B4F-B734-A22DF2D38696}" dt="2021-10-07T07:34:08.449" v="586" actId="1076"/>
          <ac:spMkLst>
            <pc:docMk/>
            <pc:sldMk cId="2590221907" sldId="408"/>
            <ac:spMk id="57" creationId="{302CE575-74DA-584E-81FB-C40082F9AB3E}"/>
          </ac:spMkLst>
        </pc:spChg>
        <pc:spChg chg="mod topLvl">
          <ac:chgData name="Denstedt, Emily" userId="c05e046b-6a5d-4327-80e6-0aa79b9a4650" providerId="ADAL" clId="{3BE910CB-AB79-6B4F-B734-A22DF2D38696}" dt="2021-10-07T07:36:09.784" v="604" actId="1076"/>
          <ac:spMkLst>
            <pc:docMk/>
            <pc:sldMk cId="2590221907" sldId="408"/>
            <ac:spMk id="60" creationId="{40F07F10-A2DF-7A43-8D70-AE526CFEC8AE}"/>
          </ac:spMkLst>
        </pc:spChg>
        <pc:spChg chg="mod topLvl">
          <ac:chgData name="Denstedt, Emily" userId="c05e046b-6a5d-4327-80e6-0aa79b9a4650" providerId="ADAL" clId="{3BE910CB-AB79-6B4F-B734-A22DF2D38696}" dt="2021-10-07T07:35:55.705" v="603" actId="1076"/>
          <ac:spMkLst>
            <pc:docMk/>
            <pc:sldMk cId="2590221907" sldId="408"/>
            <ac:spMk id="61" creationId="{26C97AFA-ADB4-E142-8B87-91A37281E502}"/>
          </ac:spMkLst>
        </pc:spChg>
        <pc:grpChg chg="add del mod">
          <ac:chgData name="Denstedt, Emily" userId="c05e046b-6a5d-4327-80e6-0aa79b9a4650" providerId="ADAL" clId="{3BE910CB-AB79-6B4F-B734-A22DF2D38696}" dt="2021-10-07T07:34:29.614" v="591" actId="165"/>
          <ac:grpSpMkLst>
            <pc:docMk/>
            <pc:sldMk cId="2590221907" sldId="408"/>
            <ac:grpSpMk id="2" creationId="{B6CD04F3-62B5-6348-8F46-A084878AB7F2}"/>
          </ac:grpSpMkLst>
        </pc:grpChg>
        <pc:grpChg chg="mod topLvl">
          <ac:chgData name="Denstedt, Emily" userId="c05e046b-6a5d-4327-80e6-0aa79b9a4650" providerId="ADAL" clId="{3BE910CB-AB79-6B4F-B734-A22DF2D38696}" dt="2021-10-07T07:34:29.614" v="591" actId="165"/>
          <ac:grpSpMkLst>
            <pc:docMk/>
            <pc:sldMk cId="2590221907" sldId="408"/>
            <ac:grpSpMk id="46" creationId="{E7A39187-09DD-AF4A-A301-9E2F9A63BBF5}"/>
          </ac:grpSpMkLst>
        </pc:grpChg>
        <pc:picChg chg="mod">
          <ac:chgData name="Denstedt, Emily" userId="c05e046b-6a5d-4327-80e6-0aa79b9a4650" providerId="ADAL" clId="{3BE910CB-AB79-6B4F-B734-A22DF2D38696}" dt="2021-10-07T07:34:51.694" v="594" actId="1076"/>
          <ac:picMkLst>
            <pc:docMk/>
            <pc:sldMk cId="2590221907" sldId="408"/>
            <ac:picMk id="3" creationId="{2F29705A-5F70-2B4B-91BC-DB0C257FEB44}"/>
          </ac:picMkLst>
        </pc:picChg>
        <pc:picChg chg="add mod modCrop">
          <ac:chgData name="Denstedt, Emily" userId="c05e046b-6a5d-4327-80e6-0aa79b9a4650" providerId="ADAL" clId="{3BE910CB-AB79-6B4F-B734-A22DF2D38696}" dt="2021-10-07T07:35:42.413" v="602" actId="732"/>
          <ac:picMkLst>
            <pc:docMk/>
            <pc:sldMk cId="2590221907" sldId="408"/>
            <ac:picMk id="5" creationId="{15F91956-7D06-0D4A-B8F9-68C9A079BC90}"/>
          </ac:picMkLst>
        </pc:picChg>
        <pc:picChg chg="topLvl">
          <ac:chgData name="Denstedt, Emily" userId="c05e046b-6a5d-4327-80e6-0aa79b9a4650" providerId="ADAL" clId="{3BE910CB-AB79-6B4F-B734-A22DF2D38696}" dt="2021-10-07T07:34:29.614" v="591" actId="165"/>
          <ac:picMkLst>
            <pc:docMk/>
            <pc:sldMk cId="2590221907" sldId="408"/>
            <ac:picMk id="20" creationId="{8F8269FA-18F3-AF4D-BD0B-41622B3C50D5}"/>
          </ac:picMkLst>
        </pc:picChg>
        <pc:picChg chg="topLvl">
          <ac:chgData name="Denstedt, Emily" userId="c05e046b-6a5d-4327-80e6-0aa79b9a4650" providerId="ADAL" clId="{3BE910CB-AB79-6B4F-B734-A22DF2D38696}" dt="2021-10-07T07:34:29.614" v="591" actId="165"/>
          <ac:picMkLst>
            <pc:docMk/>
            <pc:sldMk cId="2590221907" sldId="408"/>
            <ac:picMk id="22" creationId="{CA2086A9-65F8-0E4B-AA44-18A2E2138633}"/>
          </ac:picMkLst>
        </pc:picChg>
        <pc:picChg chg="mod">
          <ac:chgData name="Denstedt, Emily" userId="c05e046b-6a5d-4327-80e6-0aa79b9a4650" providerId="ADAL" clId="{3BE910CB-AB79-6B4F-B734-A22DF2D38696}" dt="2021-10-07T07:34:51.694" v="594" actId="1076"/>
          <ac:picMkLst>
            <pc:docMk/>
            <pc:sldMk cId="2590221907" sldId="408"/>
            <ac:picMk id="25" creationId="{7A1A64B0-83E9-CE45-8BD1-0479377817E0}"/>
          </ac:picMkLst>
        </pc:picChg>
        <pc:picChg chg="topLvl">
          <ac:chgData name="Denstedt, Emily" userId="c05e046b-6a5d-4327-80e6-0aa79b9a4650" providerId="ADAL" clId="{3BE910CB-AB79-6B4F-B734-A22DF2D38696}" dt="2021-10-07T07:34:29.614" v="591" actId="165"/>
          <ac:picMkLst>
            <pc:docMk/>
            <pc:sldMk cId="2590221907" sldId="408"/>
            <ac:picMk id="33" creationId="{E000EB82-1BFD-CB4E-B72C-6DF5C1407482}"/>
          </ac:picMkLst>
        </pc:picChg>
        <pc:picChg chg="mod">
          <ac:chgData name="Denstedt, Emily" userId="c05e046b-6a5d-4327-80e6-0aa79b9a4650" providerId="ADAL" clId="{3BE910CB-AB79-6B4F-B734-A22DF2D38696}" dt="2021-10-07T07:34:51.694" v="594" actId="1076"/>
          <ac:picMkLst>
            <pc:docMk/>
            <pc:sldMk cId="2590221907" sldId="408"/>
            <ac:picMk id="40" creationId="{3C6530A5-7497-F047-8B5C-2A2C2686E3C6}"/>
          </ac:picMkLst>
        </pc:picChg>
        <pc:picChg chg="topLvl">
          <ac:chgData name="Denstedt, Emily" userId="c05e046b-6a5d-4327-80e6-0aa79b9a4650" providerId="ADAL" clId="{3BE910CB-AB79-6B4F-B734-A22DF2D38696}" dt="2021-10-07T07:34:29.614" v="591" actId="165"/>
          <ac:picMkLst>
            <pc:docMk/>
            <pc:sldMk cId="2590221907" sldId="408"/>
            <ac:picMk id="41" creationId="{CDB4A3DA-4631-AF4C-9FDD-5D478B76D40A}"/>
          </ac:picMkLst>
        </pc:picChg>
        <pc:picChg chg="topLvl">
          <ac:chgData name="Denstedt, Emily" userId="c05e046b-6a5d-4327-80e6-0aa79b9a4650" providerId="ADAL" clId="{3BE910CB-AB79-6B4F-B734-A22DF2D38696}" dt="2021-10-07T07:34:29.614" v="591" actId="165"/>
          <ac:picMkLst>
            <pc:docMk/>
            <pc:sldMk cId="2590221907" sldId="408"/>
            <ac:picMk id="43" creationId="{AA8DC3DF-775D-E24B-828D-C4D96592C434}"/>
          </ac:picMkLst>
        </pc:picChg>
        <pc:picChg chg="topLvl">
          <ac:chgData name="Denstedt, Emily" userId="c05e046b-6a5d-4327-80e6-0aa79b9a4650" providerId="ADAL" clId="{3BE910CB-AB79-6B4F-B734-A22DF2D38696}" dt="2021-10-07T07:34:29.614" v="591" actId="165"/>
          <ac:picMkLst>
            <pc:docMk/>
            <pc:sldMk cId="2590221907" sldId="408"/>
            <ac:picMk id="44" creationId="{57CA63DC-2A5D-A444-A518-2EAA1F491930}"/>
          </ac:picMkLst>
        </pc:picChg>
        <pc:picChg chg="topLvl">
          <ac:chgData name="Denstedt, Emily" userId="c05e046b-6a5d-4327-80e6-0aa79b9a4650" providerId="ADAL" clId="{3BE910CB-AB79-6B4F-B734-A22DF2D38696}" dt="2021-10-07T07:34:29.614" v="591" actId="165"/>
          <ac:picMkLst>
            <pc:docMk/>
            <pc:sldMk cId="2590221907" sldId="408"/>
            <ac:picMk id="65" creationId="{3E3300A2-4405-E341-9E58-019F3A7E82D8}"/>
          </ac:picMkLst>
        </pc:picChg>
        <pc:picChg chg="topLvl">
          <ac:chgData name="Denstedt, Emily" userId="c05e046b-6a5d-4327-80e6-0aa79b9a4650" providerId="ADAL" clId="{3BE910CB-AB79-6B4F-B734-A22DF2D38696}" dt="2021-10-07T07:34:29.614" v="591" actId="165"/>
          <ac:picMkLst>
            <pc:docMk/>
            <pc:sldMk cId="2590221907" sldId="408"/>
            <ac:picMk id="66" creationId="{519745D5-0392-6444-9D4D-9A665EF1252A}"/>
          </ac:picMkLst>
        </pc:picChg>
      </pc:sldChg>
      <pc:sldChg chg="addSp delSp modSp mod modClrScheme chgLayout">
        <pc:chgData name="Denstedt, Emily" userId="c05e046b-6a5d-4327-80e6-0aa79b9a4650" providerId="ADAL" clId="{3BE910CB-AB79-6B4F-B734-A22DF2D38696}" dt="2021-10-29T05:40:38.423" v="1274" actId="20577"/>
        <pc:sldMkLst>
          <pc:docMk/>
          <pc:sldMk cId="3202581116" sldId="409"/>
        </pc:sldMkLst>
        <pc:spChg chg="add del mod ord">
          <ac:chgData name="Denstedt, Emily" userId="c05e046b-6a5d-4327-80e6-0aa79b9a4650" providerId="ADAL" clId="{3BE910CB-AB79-6B4F-B734-A22DF2D38696}" dt="2021-10-07T03:56:36.197" v="199" actId="478"/>
          <ac:spMkLst>
            <pc:docMk/>
            <pc:sldMk cId="3202581116" sldId="409"/>
            <ac:spMk id="4" creationId="{CACB7E97-0A62-E548-AE38-238279FF1B31}"/>
          </ac:spMkLst>
        </pc:spChg>
        <pc:spChg chg="add del mod ord">
          <ac:chgData name="Denstedt, Emily" userId="c05e046b-6a5d-4327-80e6-0aa79b9a4650" providerId="ADAL" clId="{3BE910CB-AB79-6B4F-B734-A22DF2D38696}" dt="2021-10-07T03:56:32.955" v="198" actId="478"/>
          <ac:spMkLst>
            <pc:docMk/>
            <pc:sldMk cId="3202581116" sldId="409"/>
            <ac:spMk id="6" creationId="{90F5F35F-5EAE-AB4C-9AFB-22F34C85230C}"/>
          </ac:spMkLst>
        </pc:spChg>
        <pc:spChg chg="add del mod">
          <ac:chgData name="Denstedt, Emily" userId="c05e046b-6a5d-4327-80e6-0aa79b9a4650" providerId="ADAL" clId="{3BE910CB-AB79-6B4F-B734-A22DF2D38696}" dt="2021-10-07T03:56:43.356" v="201" actId="478"/>
          <ac:spMkLst>
            <pc:docMk/>
            <pc:sldMk cId="3202581116" sldId="409"/>
            <ac:spMk id="12" creationId="{AADD5673-3491-F74E-85C1-926BDDAD16B4}"/>
          </ac:spMkLst>
        </pc:spChg>
        <pc:spChg chg="add del mod">
          <ac:chgData name="Denstedt, Emily" userId="c05e046b-6a5d-4327-80e6-0aa79b9a4650" providerId="ADAL" clId="{3BE910CB-AB79-6B4F-B734-A22DF2D38696}" dt="2021-10-07T04:00:29.603" v="218" actId="478"/>
          <ac:spMkLst>
            <pc:docMk/>
            <pc:sldMk cId="3202581116" sldId="409"/>
            <ac:spMk id="15" creationId="{5D577B13-AA3E-CB4B-A2C5-61FE43CC625C}"/>
          </ac:spMkLst>
        </pc:spChg>
        <pc:spChg chg="add del mod">
          <ac:chgData name="Denstedt, Emily" userId="c05e046b-6a5d-4327-80e6-0aa79b9a4650" providerId="ADAL" clId="{3BE910CB-AB79-6B4F-B734-A22DF2D38696}" dt="2021-10-07T04:00:26.491" v="216" actId="478"/>
          <ac:spMkLst>
            <pc:docMk/>
            <pc:sldMk cId="3202581116" sldId="409"/>
            <ac:spMk id="40" creationId="{AD5023B4-B781-CC4E-8D90-4A66F095D002}"/>
          </ac:spMkLst>
        </pc:spChg>
        <pc:spChg chg="add mod">
          <ac:chgData name="Denstedt, Emily" userId="c05e046b-6a5d-4327-80e6-0aa79b9a4650" providerId="ADAL" clId="{3BE910CB-AB79-6B4F-B734-A22DF2D38696}" dt="2021-10-07T04:00:27.308" v="217"/>
          <ac:spMkLst>
            <pc:docMk/>
            <pc:sldMk cId="3202581116" sldId="409"/>
            <ac:spMk id="43" creationId="{36479F75-B29D-8E4D-BD8B-94C802571EAD}"/>
          </ac:spMkLst>
        </pc:spChg>
        <pc:spChg chg="mod">
          <ac:chgData name="Denstedt, Emily" userId="c05e046b-6a5d-4327-80e6-0aa79b9a4650" providerId="ADAL" clId="{3BE910CB-AB79-6B4F-B734-A22DF2D38696}" dt="2021-10-29T05:40:38.423" v="1274" actId="20577"/>
          <ac:spMkLst>
            <pc:docMk/>
            <pc:sldMk cId="3202581116" sldId="409"/>
            <ac:spMk id="61" creationId="{770E41EE-886F-2C4E-8E4B-767CC4F169F3}"/>
          </ac:spMkLst>
        </pc:spChg>
        <pc:spChg chg="del mod ord">
          <ac:chgData name="Denstedt, Emily" userId="c05e046b-6a5d-4327-80e6-0aa79b9a4650" providerId="ADAL" clId="{3BE910CB-AB79-6B4F-B734-A22DF2D38696}" dt="2021-10-07T03:56:41.725" v="200" actId="478"/>
          <ac:spMkLst>
            <pc:docMk/>
            <pc:sldMk cId="3202581116" sldId="409"/>
            <ac:spMk id="173" creationId="{00000000-0000-0000-0000-000000000000}"/>
          </ac:spMkLst>
        </pc:spChg>
      </pc:sldChg>
      <pc:sldChg chg="addSp delSp modSp mod modClrScheme chgLayout">
        <pc:chgData name="Denstedt, Emily" userId="c05e046b-6a5d-4327-80e6-0aa79b9a4650" providerId="ADAL" clId="{3BE910CB-AB79-6B4F-B734-A22DF2D38696}" dt="2021-10-29T05:47:29.788" v="1337" actId="20577"/>
        <pc:sldMkLst>
          <pc:docMk/>
          <pc:sldMk cId="1023486513" sldId="410"/>
        </pc:sldMkLst>
        <pc:spChg chg="add del mod ord">
          <ac:chgData name="Denstedt, Emily" userId="c05e046b-6a5d-4327-80e6-0aa79b9a4650" providerId="ADAL" clId="{3BE910CB-AB79-6B4F-B734-A22DF2D38696}" dt="2021-10-07T04:00:56.987" v="222" actId="478"/>
          <ac:spMkLst>
            <pc:docMk/>
            <pc:sldMk cId="1023486513" sldId="410"/>
            <ac:spMk id="4" creationId="{8B1A71C5-B117-EC4C-82A7-F31853E54FC3}"/>
          </ac:spMkLst>
        </pc:spChg>
        <pc:spChg chg="add del mod ord">
          <ac:chgData name="Denstedt, Emily" userId="c05e046b-6a5d-4327-80e6-0aa79b9a4650" providerId="ADAL" clId="{3BE910CB-AB79-6B4F-B734-A22DF2D38696}" dt="2021-10-07T04:00:02.636" v="212" actId="478"/>
          <ac:spMkLst>
            <pc:docMk/>
            <pc:sldMk cId="1023486513" sldId="410"/>
            <ac:spMk id="6" creationId="{95E6D03D-672C-F246-9F40-0BC5B33680CF}"/>
          </ac:spMkLst>
        </pc:spChg>
        <pc:spChg chg="add del mod">
          <ac:chgData name="Denstedt, Emily" userId="c05e046b-6a5d-4327-80e6-0aa79b9a4650" providerId="ADAL" clId="{3BE910CB-AB79-6B4F-B734-A22DF2D38696}" dt="2021-10-07T04:00:09.739" v="215" actId="478"/>
          <ac:spMkLst>
            <pc:docMk/>
            <pc:sldMk cId="1023486513" sldId="410"/>
            <ac:spMk id="12" creationId="{81840E3D-8759-EE4D-963D-63CFAFABEC3E}"/>
          </ac:spMkLst>
        </pc:spChg>
        <pc:spChg chg="add mod">
          <ac:chgData name="Denstedt, Emily" userId="c05e046b-6a5d-4327-80e6-0aa79b9a4650" providerId="ADAL" clId="{3BE910CB-AB79-6B4F-B734-A22DF2D38696}" dt="2021-10-07T04:00:07.584" v="214"/>
          <ac:spMkLst>
            <pc:docMk/>
            <pc:sldMk cId="1023486513" sldId="410"/>
            <ac:spMk id="40" creationId="{771D0395-B2FC-114F-8FA8-034332970759}"/>
          </ac:spMkLst>
        </pc:spChg>
        <pc:spChg chg="mod">
          <ac:chgData name="Denstedt, Emily" userId="c05e046b-6a5d-4327-80e6-0aa79b9a4650" providerId="ADAL" clId="{3BE910CB-AB79-6B4F-B734-A22DF2D38696}" dt="2021-10-29T05:47:29.788" v="1337" actId="20577"/>
          <ac:spMkLst>
            <pc:docMk/>
            <pc:sldMk cId="1023486513" sldId="410"/>
            <ac:spMk id="61" creationId="{770E41EE-886F-2C4E-8E4B-767CC4F169F3}"/>
          </ac:spMkLst>
        </pc:spChg>
        <pc:spChg chg="del mod ord">
          <ac:chgData name="Denstedt, Emily" userId="c05e046b-6a5d-4327-80e6-0aa79b9a4650" providerId="ADAL" clId="{3BE910CB-AB79-6B4F-B734-A22DF2D38696}" dt="2021-10-07T04:00:06.704" v="213" actId="478"/>
          <ac:spMkLst>
            <pc:docMk/>
            <pc:sldMk cId="1023486513" sldId="410"/>
            <ac:spMk id="173" creationId="{00000000-0000-0000-0000-000000000000}"/>
          </ac:spMkLst>
        </pc:spChg>
      </pc:sldChg>
      <pc:sldChg chg="addSp delSp modSp mod modClrScheme chgLayout">
        <pc:chgData name="Denstedt, Emily" userId="c05e046b-6a5d-4327-80e6-0aa79b9a4650" providerId="ADAL" clId="{3BE910CB-AB79-6B4F-B734-A22DF2D38696}" dt="2021-10-29T05:47:41.894" v="1353" actId="20577"/>
        <pc:sldMkLst>
          <pc:docMk/>
          <pc:sldMk cId="2187018521" sldId="411"/>
        </pc:sldMkLst>
        <pc:spChg chg="add del mod ord">
          <ac:chgData name="Denstedt, Emily" userId="c05e046b-6a5d-4327-80e6-0aa79b9a4650" providerId="ADAL" clId="{3BE910CB-AB79-6B4F-B734-A22DF2D38696}" dt="2021-10-07T04:02:19.325" v="237" actId="478"/>
          <ac:spMkLst>
            <pc:docMk/>
            <pc:sldMk cId="2187018521" sldId="411"/>
            <ac:spMk id="4" creationId="{5079EC78-E661-F243-9BEB-114FBD6647EF}"/>
          </ac:spMkLst>
        </pc:spChg>
        <pc:spChg chg="add del mod ord">
          <ac:chgData name="Denstedt, Emily" userId="c05e046b-6a5d-4327-80e6-0aa79b9a4650" providerId="ADAL" clId="{3BE910CB-AB79-6B4F-B734-A22DF2D38696}" dt="2021-10-07T04:02:15.529" v="236" actId="478"/>
          <ac:spMkLst>
            <pc:docMk/>
            <pc:sldMk cId="2187018521" sldId="411"/>
            <ac:spMk id="6" creationId="{A98A24A3-1CCB-5043-9A87-432EC9144CBB}"/>
          </ac:spMkLst>
        </pc:spChg>
        <pc:spChg chg="add del mod">
          <ac:chgData name="Denstedt, Emily" userId="c05e046b-6a5d-4327-80e6-0aa79b9a4650" providerId="ADAL" clId="{3BE910CB-AB79-6B4F-B734-A22DF2D38696}" dt="2021-10-07T04:02:24.214" v="240" actId="478"/>
          <ac:spMkLst>
            <pc:docMk/>
            <pc:sldMk cId="2187018521" sldId="411"/>
            <ac:spMk id="12" creationId="{08F7B879-FFED-664B-B247-D9083BE1FC44}"/>
          </ac:spMkLst>
        </pc:spChg>
        <pc:spChg chg="add mod">
          <ac:chgData name="Denstedt, Emily" userId="c05e046b-6a5d-4327-80e6-0aa79b9a4650" providerId="ADAL" clId="{3BE910CB-AB79-6B4F-B734-A22DF2D38696}" dt="2021-10-07T04:02:22.459" v="239"/>
          <ac:spMkLst>
            <pc:docMk/>
            <pc:sldMk cId="2187018521" sldId="411"/>
            <ac:spMk id="40" creationId="{D3BCBDF3-AE00-EA4E-8CA4-4B5AF7136391}"/>
          </ac:spMkLst>
        </pc:spChg>
        <pc:spChg chg="mod">
          <ac:chgData name="Denstedt, Emily" userId="c05e046b-6a5d-4327-80e6-0aa79b9a4650" providerId="ADAL" clId="{3BE910CB-AB79-6B4F-B734-A22DF2D38696}" dt="2021-10-29T05:47:41.894" v="1353" actId="20577"/>
          <ac:spMkLst>
            <pc:docMk/>
            <pc:sldMk cId="2187018521" sldId="411"/>
            <ac:spMk id="61" creationId="{770E41EE-886F-2C4E-8E4B-767CC4F169F3}"/>
          </ac:spMkLst>
        </pc:spChg>
        <pc:spChg chg="del mod ord">
          <ac:chgData name="Denstedt, Emily" userId="c05e046b-6a5d-4327-80e6-0aa79b9a4650" providerId="ADAL" clId="{3BE910CB-AB79-6B4F-B734-A22DF2D38696}" dt="2021-10-07T04:02:21.677" v="238" actId="478"/>
          <ac:spMkLst>
            <pc:docMk/>
            <pc:sldMk cId="2187018521" sldId="411"/>
            <ac:spMk id="173" creationId="{00000000-0000-0000-0000-000000000000}"/>
          </ac:spMkLst>
        </pc:spChg>
      </pc:sldChg>
      <pc:sldChg chg="addSp delSp modSp mod modClrScheme chgLayout">
        <pc:chgData name="Denstedt, Emily" userId="c05e046b-6a5d-4327-80e6-0aa79b9a4650" providerId="ADAL" clId="{3BE910CB-AB79-6B4F-B734-A22DF2D38696}" dt="2021-10-29T05:47:49.798" v="1369" actId="20577"/>
        <pc:sldMkLst>
          <pc:docMk/>
          <pc:sldMk cId="4282527832" sldId="412"/>
        </pc:sldMkLst>
        <pc:spChg chg="add del mod ord">
          <ac:chgData name="Denstedt, Emily" userId="c05e046b-6a5d-4327-80e6-0aa79b9a4650" providerId="ADAL" clId="{3BE910CB-AB79-6B4F-B734-A22DF2D38696}" dt="2021-10-07T04:03:49.371" v="258" actId="478"/>
          <ac:spMkLst>
            <pc:docMk/>
            <pc:sldMk cId="4282527832" sldId="412"/>
            <ac:spMk id="4" creationId="{3EE428D0-2D73-C94F-AFD8-B824C0FCCDE8}"/>
          </ac:spMkLst>
        </pc:spChg>
        <pc:spChg chg="add del mod ord">
          <ac:chgData name="Denstedt, Emily" userId="c05e046b-6a5d-4327-80e6-0aa79b9a4650" providerId="ADAL" clId="{3BE910CB-AB79-6B4F-B734-A22DF2D38696}" dt="2021-10-07T04:03:41.452" v="254" actId="478"/>
          <ac:spMkLst>
            <pc:docMk/>
            <pc:sldMk cId="4282527832" sldId="412"/>
            <ac:spMk id="6" creationId="{CF19810D-8BDD-5B42-890D-1DBB405A2EAE}"/>
          </ac:spMkLst>
        </pc:spChg>
        <pc:spChg chg="add del mod">
          <ac:chgData name="Denstedt, Emily" userId="c05e046b-6a5d-4327-80e6-0aa79b9a4650" providerId="ADAL" clId="{3BE910CB-AB79-6B4F-B734-A22DF2D38696}" dt="2021-10-07T04:03:46.053" v="256" actId="478"/>
          <ac:spMkLst>
            <pc:docMk/>
            <pc:sldMk cId="4282527832" sldId="412"/>
            <ac:spMk id="12" creationId="{75B0B11A-5EE6-3B42-90C4-491344350A18}"/>
          </ac:spMkLst>
        </pc:spChg>
        <pc:spChg chg="add mod">
          <ac:chgData name="Denstedt, Emily" userId="c05e046b-6a5d-4327-80e6-0aa79b9a4650" providerId="ADAL" clId="{3BE910CB-AB79-6B4F-B734-A22DF2D38696}" dt="2021-10-07T04:03:46.935" v="257"/>
          <ac:spMkLst>
            <pc:docMk/>
            <pc:sldMk cId="4282527832" sldId="412"/>
            <ac:spMk id="40" creationId="{078D6EFA-2AA3-4B46-B7D3-5150FCAA6B64}"/>
          </ac:spMkLst>
        </pc:spChg>
        <pc:spChg chg="mod">
          <ac:chgData name="Denstedt, Emily" userId="c05e046b-6a5d-4327-80e6-0aa79b9a4650" providerId="ADAL" clId="{3BE910CB-AB79-6B4F-B734-A22DF2D38696}" dt="2021-10-29T05:47:49.798" v="1369" actId="20577"/>
          <ac:spMkLst>
            <pc:docMk/>
            <pc:sldMk cId="4282527832" sldId="412"/>
            <ac:spMk id="61" creationId="{770E41EE-886F-2C4E-8E4B-767CC4F169F3}"/>
          </ac:spMkLst>
        </pc:spChg>
        <pc:spChg chg="del mod ord">
          <ac:chgData name="Denstedt, Emily" userId="c05e046b-6a5d-4327-80e6-0aa79b9a4650" providerId="ADAL" clId="{3BE910CB-AB79-6B4F-B734-A22DF2D38696}" dt="2021-10-07T04:03:44.160" v="255" actId="478"/>
          <ac:spMkLst>
            <pc:docMk/>
            <pc:sldMk cId="4282527832" sldId="412"/>
            <ac:spMk id="173" creationId="{00000000-0000-0000-0000-000000000000}"/>
          </ac:spMkLst>
        </pc:spChg>
      </pc:sldChg>
      <pc:sldChg chg="addSp delSp modSp mod modClrScheme chgLayout">
        <pc:chgData name="Denstedt, Emily" userId="c05e046b-6a5d-4327-80e6-0aa79b9a4650" providerId="ADAL" clId="{3BE910CB-AB79-6B4F-B734-A22DF2D38696}" dt="2021-10-29T05:51:24.556" v="1423" actId="5793"/>
        <pc:sldMkLst>
          <pc:docMk/>
          <pc:sldMk cId="1757889139" sldId="413"/>
        </pc:sldMkLst>
        <pc:spChg chg="add del mod ord">
          <ac:chgData name="Denstedt, Emily" userId="c05e046b-6a5d-4327-80e6-0aa79b9a4650" providerId="ADAL" clId="{3BE910CB-AB79-6B4F-B734-A22DF2D38696}" dt="2021-10-07T07:36:40.525" v="607" actId="478"/>
          <ac:spMkLst>
            <pc:docMk/>
            <pc:sldMk cId="1757889139" sldId="413"/>
            <ac:spMk id="4" creationId="{A9A87B2B-3C77-6549-B738-912A1EB1FDA8}"/>
          </ac:spMkLst>
        </pc:spChg>
        <pc:spChg chg="add del mod ord">
          <ac:chgData name="Denstedt, Emily" userId="c05e046b-6a5d-4327-80e6-0aa79b9a4650" providerId="ADAL" clId="{3BE910CB-AB79-6B4F-B734-A22DF2D38696}" dt="2021-10-07T07:36:37.798" v="606" actId="478"/>
          <ac:spMkLst>
            <pc:docMk/>
            <pc:sldMk cId="1757889139" sldId="413"/>
            <ac:spMk id="6" creationId="{93FBC8B6-ABEA-434E-9FEB-E4DD135518F2}"/>
          </ac:spMkLst>
        </pc:spChg>
        <pc:spChg chg="add del mod">
          <ac:chgData name="Denstedt, Emily" userId="c05e046b-6a5d-4327-80e6-0aa79b9a4650" providerId="ADAL" clId="{3BE910CB-AB79-6B4F-B734-A22DF2D38696}" dt="2021-10-07T07:36:57.014" v="609" actId="478"/>
          <ac:spMkLst>
            <pc:docMk/>
            <pc:sldMk cId="1757889139" sldId="413"/>
            <ac:spMk id="12" creationId="{732C81BB-EC32-6045-BAEC-752003887187}"/>
          </ac:spMkLst>
        </pc:spChg>
        <pc:spChg chg="add mod">
          <ac:chgData name="Denstedt, Emily" userId="c05e046b-6a5d-4327-80e6-0aa79b9a4650" providerId="ADAL" clId="{3BE910CB-AB79-6B4F-B734-A22DF2D38696}" dt="2021-10-07T07:36:57.738" v="610"/>
          <ac:spMkLst>
            <pc:docMk/>
            <pc:sldMk cId="1757889139" sldId="413"/>
            <ac:spMk id="40" creationId="{94BEBAE3-F3AD-DA4D-A1AB-C023DCF8601C}"/>
          </ac:spMkLst>
        </pc:spChg>
        <pc:spChg chg="mod">
          <ac:chgData name="Denstedt, Emily" userId="c05e046b-6a5d-4327-80e6-0aa79b9a4650" providerId="ADAL" clId="{3BE910CB-AB79-6B4F-B734-A22DF2D38696}" dt="2021-10-29T05:51:24.556" v="1423" actId="5793"/>
          <ac:spMkLst>
            <pc:docMk/>
            <pc:sldMk cId="1757889139" sldId="413"/>
            <ac:spMk id="61" creationId="{770E41EE-886F-2C4E-8E4B-767CC4F169F3}"/>
          </ac:spMkLst>
        </pc:spChg>
        <pc:spChg chg="del mod ord">
          <ac:chgData name="Denstedt, Emily" userId="c05e046b-6a5d-4327-80e6-0aa79b9a4650" providerId="ADAL" clId="{3BE910CB-AB79-6B4F-B734-A22DF2D38696}" dt="2021-10-07T07:36:53.518" v="608" actId="478"/>
          <ac:spMkLst>
            <pc:docMk/>
            <pc:sldMk cId="1757889139" sldId="413"/>
            <ac:spMk id="173" creationId="{00000000-0000-0000-0000-000000000000}"/>
          </ac:spMkLst>
        </pc:spChg>
      </pc:sldChg>
      <pc:sldChg chg="delSp modSp new del mod">
        <pc:chgData name="Denstedt, Emily" userId="c05e046b-6a5d-4327-80e6-0aa79b9a4650" providerId="ADAL" clId="{3BE910CB-AB79-6B4F-B734-A22DF2D38696}" dt="2021-10-07T03:26:07.412" v="7" actId="2696"/>
        <pc:sldMkLst>
          <pc:docMk/>
          <pc:sldMk cId="12436376" sldId="415"/>
        </pc:sldMkLst>
        <pc:spChg chg="del mod">
          <ac:chgData name="Denstedt, Emily" userId="c05e046b-6a5d-4327-80e6-0aa79b9a4650" providerId="ADAL" clId="{3BE910CB-AB79-6B4F-B734-A22DF2D38696}" dt="2021-10-06T12:32:13.097" v="5" actId="478"/>
          <ac:spMkLst>
            <pc:docMk/>
            <pc:sldMk cId="12436376" sldId="415"/>
            <ac:spMk id="2" creationId="{6B3CCC67-D530-1B44-92C7-756775149CF7}"/>
          </ac:spMkLst>
        </pc:spChg>
      </pc:sldChg>
      <pc:sldChg chg="modSp add mod addCm modCm">
        <pc:chgData name="Denstedt, Emily" userId="c05e046b-6a5d-4327-80e6-0aa79b9a4650" providerId="ADAL" clId="{3BE910CB-AB79-6B4F-B734-A22DF2D38696}" dt="2021-10-29T07:07:11.341" v="1852" actId="20577"/>
        <pc:sldMkLst>
          <pc:docMk/>
          <pc:sldMk cId="4012504348" sldId="415"/>
        </pc:sldMkLst>
        <pc:spChg chg="mod">
          <ac:chgData name="Denstedt, Emily" userId="c05e046b-6a5d-4327-80e6-0aa79b9a4650" providerId="ADAL" clId="{3BE910CB-AB79-6B4F-B734-A22DF2D38696}" dt="2021-10-29T07:07:11.341" v="1852" actId="20577"/>
          <ac:spMkLst>
            <pc:docMk/>
            <pc:sldMk cId="4012504348" sldId="415"/>
            <ac:spMk id="3" creationId="{DBD6B65D-BD59-0C40-A87D-6D4D0106D02D}"/>
          </ac:spMkLst>
        </pc:spChg>
        <pc:spChg chg="mod">
          <ac:chgData name="Denstedt, Emily" userId="c05e046b-6a5d-4327-80e6-0aa79b9a4650" providerId="ADAL" clId="{3BE910CB-AB79-6B4F-B734-A22DF2D38696}" dt="2021-10-29T05:54:02.046" v="1446" actId="20577"/>
          <ac:spMkLst>
            <pc:docMk/>
            <pc:sldMk cId="4012504348" sldId="415"/>
            <ac:spMk id="4" creationId="{4A8B56D1-5A14-7F44-A190-30EC38259D3B}"/>
          </ac:spMkLst>
        </pc:spChg>
      </pc:sldChg>
      <pc:sldChg chg="new del">
        <pc:chgData name="Denstedt, Emily" userId="c05e046b-6a5d-4327-80e6-0aa79b9a4650" providerId="ADAL" clId="{3BE910CB-AB79-6B4F-B734-A22DF2D38696}" dt="2021-10-07T03:26:09.135" v="8" actId="2696"/>
        <pc:sldMkLst>
          <pc:docMk/>
          <pc:sldMk cId="2320619418" sldId="416"/>
        </pc:sldMkLst>
      </pc:sldChg>
      <pc:sldMasterChg chg="addSldLayout modSldLayout sldLayoutOrd">
        <pc:chgData name="Denstedt, Emily" userId="c05e046b-6a5d-4327-80e6-0aa79b9a4650" providerId="ADAL" clId="{3BE910CB-AB79-6B4F-B734-A22DF2D38696}" dt="2021-10-07T03:32:55.869" v="40" actId="20578"/>
        <pc:sldMasterMkLst>
          <pc:docMk/>
          <pc:sldMasterMk cId="1205741268" sldId="2147483751"/>
        </pc:sldMasterMkLst>
        <pc:sldLayoutChg chg="addSp modSp add mod modTransition">
          <pc:chgData name="Denstedt, Emily" userId="c05e046b-6a5d-4327-80e6-0aa79b9a4650" providerId="ADAL" clId="{3BE910CB-AB79-6B4F-B734-A22DF2D38696}" dt="2021-10-07T03:31:53.858" v="29" actId="6014"/>
          <pc:sldLayoutMkLst>
            <pc:docMk/>
            <pc:sldMasterMk cId="1205741268" sldId="2147483751"/>
            <pc:sldLayoutMk cId="2458774884" sldId="2147483768"/>
          </pc:sldLayoutMkLst>
          <pc:spChg chg="add mod">
            <ac:chgData name="Denstedt, Emily" userId="c05e046b-6a5d-4327-80e6-0aa79b9a4650" providerId="ADAL" clId="{3BE910CB-AB79-6B4F-B734-A22DF2D38696}" dt="2021-10-07T03:31:14.434" v="28" actId="167"/>
            <ac:spMkLst>
              <pc:docMk/>
              <pc:sldMasterMk cId="1205741268" sldId="2147483751"/>
              <pc:sldLayoutMk cId="2458774884" sldId="2147483768"/>
              <ac:spMk id="2" creationId="{D9006502-B823-1B46-A07D-B712A4D24903}"/>
            </ac:spMkLst>
          </pc:spChg>
        </pc:sldLayoutChg>
        <pc:sldLayoutChg chg="addSp delSp modSp add mod ord modTransition">
          <pc:chgData name="Denstedt, Emily" userId="c05e046b-6a5d-4327-80e6-0aa79b9a4650" providerId="ADAL" clId="{3BE910CB-AB79-6B4F-B734-A22DF2D38696}" dt="2021-10-07T03:32:55.869" v="40" actId="20578"/>
          <pc:sldLayoutMkLst>
            <pc:docMk/>
            <pc:sldMasterMk cId="1205741268" sldId="2147483751"/>
            <pc:sldLayoutMk cId="3544747946" sldId="2147483769"/>
          </pc:sldLayoutMkLst>
          <pc:spChg chg="del mod">
            <ac:chgData name="Denstedt, Emily" userId="c05e046b-6a5d-4327-80e6-0aa79b9a4650" providerId="ADAL" clId="{3BE910CB-AB79-6B4F-B734-A22DF2D38696}" dt="2021-10-07T03:32:29.500" v="33" actId="478"/>
            <ac:spMkLst>
              <pc:docMk/>
              <pc:sldMasterMk cId="1205741268" sldId="2147483751"/>
              <pc:sldLayoutMk cId="3544747946" sldId="2147483769"/>
              <ac:spMk id="2" creationId="{D9006502-B823-1B46-A07D-B712A4D24903}"/>
            </ac:spMkLst>
          </pc:spChg>
          <pc:spChg chg="del">
            <ac:chgData name="Denstedt, Emily" userId="c05e046b-6a5d-4327-80e6-0aa79b9a4650" providerId="ADAL" clId="{3BE910CB-AB79-6B4F-B734-A22DF2D38696}" dt="2021-10-07T03:32:31.507" v="34" actId="478"/>
            <ac:spMkLst>
              <pc:docMk/>
              <pc:sldMasterMk cId="1205741268" sldId="2147483751"/>
              <pc:sldLayoutMk cId="3544747946" sldId="2147483769"/>
              <ac:spMk id="3" creationId="{00000000-0000-0000-0000-000000000000}"/>
            </ac:spMkLst>
          </pc:spChg>
          <pc:spChg chg="del">
            <ac:chgData name="Denstedt, Emily" userId="c05e046b-6a5d-4327-80e6-0aa79b9a4650" providerId="ADAL" clId="{3BE910CB-AB79-6B4F-B734-A22DF2D38696}" dt="2021-10-07T03:32:34.739" v="36" actId="478"/>
            <ac:spMkLst>
              <pc:docMk/>
              <pc:sldMasterMk cId="1205741268" sldId="2147483751"/>
              <pc:sldLayoutMk cId="3544747946" sldId="2147483769"/>
              <ac:spMk id="4" creationId="{00000000-0000-0000-0000-000000000000}"/>
            </ac:spMkLst>
          </pc:spChg>
          <pc:spChg chg="del">
            <ac:chgData name="Denstedt, Emily" userId="c05e046b-6a5d-4327-80e6-0aa79b9a4650" providerId="ADAL" clId="{3BE910CB-AB79-6B4F-B734-A22DF2D38696}" dt="2021-10-07T03:32:33.025" v="35" actId="478"/>
            <ac:spMkLst>
              <pc:docMk/>
              <pc:sldMasterMk cId="1205741268" sldId="2147483751"/>
              <pc:sldLayoutMk cId="3544747946" sldId="2147483769"/>
              <ac:spMk id="8" creationId="{00000000-0000-0000-0000-000000000000}"/>
            </ac:spMkLst>
          </pc:spChg>
          <pc:spChg chg="add mod">
            <ac:chgData name="Denstedt, Emily" userId="c05e046b-6a5d-4327-80e6-0aa79b9a4650" providerId="ADAL" clId="{3BE910CB-AB79-6B4F-B734-A22DF2D38696}" dt="2021-10-07T03:32:49.568" v="39" actId="2085"/>
            <ac:spMkLst>
              <pc:docMk/>
              <pc:sldMasterMk cId="1205741268" sldId="2147483751"/>
              <pc:sldLayoutMk cId="3544747946" sldId="2147483769"/>
              <ac:spMk id="10" creationId="{D3A70FF1-0F76-DD42-B54E-E5BF14E6350B}"/>
            </ac:spMkLst>
          </pc:spChg>
        </pc:sldLayoutChg>
      </pc:sldMasterChg>
    </pc:docChg>
  </pc:docChgLst>
  <pc:docChgLst>
    <pc:chgData name="Denstedt, Emily" userId="S::edenstedt@wcs.org::c05e046b-6a5d-4327-80e6-0aa79b9a4650" providerId="AD" clId="Web-{50D9EB7F-0DBD-403E-F60F-86D97420F526}"/>
    <pc:docChg chg="">
      <pc:chgData name="Denstedt, Emily" userId="S::edenstedt@wcs.org::c05e046b-6a5d-4327-80e6-0aa79b9a4650" providerId="AD" clId="Web-{50D9EB7F-0DBD-403E-F60F-86D97420F526}" dt="2021-11-01T08:46:38.597" v="0"/>
      <pc:docMkLst>
        <pc:docMk/>
      </pc:docMkLst>
      <pc:sldChg chg="delCm">
        <pc:chgData name="Denstedt, Emily" userId="S::edenstedt@wcs.org::c05e046b-6a5d-4327-80e6-0aa79b9a4650" providerId="AD" clId="Web-{50D9EB7F-0DBD-403E-F60F-86D97420F526}" dt="2021-11-01T08:46:38.597" v="0"/>
        <pc:sldMkLst>
          <pc:docMk/>
          <pc:sldMk cId="4111287653" sldId="306"/>
        </pc:sldMkLst>
      </pc:sldChg>
    </pc:docChg>
  </pc:docChgLst>
  <pc:docChgLst>
    <pc:chgData name="Denstedt, Emily" userId="S::edenstedt@wcs.org::c05e046b-6a5d-4327-80e6-0aa79b9a4650" providerId="AD" clId="Web-{2B139F52-1D96-31B6-6C18-425FCE77EC24}"/>
    <pc:docChg chg="modSld">
      <pc:chgData name="Denstedt, Emily" userId="S::edenstedt@wcs.org::c05e046b-6a5d-4327-80e6-0aa79b9a4650" providerId="AD" clId="Web-{2B139F52-1D96-31B6-6C18-425FCE77EC24}" dt="2021-11-01T03:04:31.064" v="52" actId="20577"/>
      <pc:docMkLst>
        <pc:docMk/>
      </pc:docMkLst>
      <pc:sldChg chg="modSp addCm">
        <pc:chgData name="Denstedt, Emily" userId="S::edenstedt@wcs.org::c05e046b-6a5d-4327-80e6-0aa79b9a4650" providerId="AD" clId="Web-{2B139F52-1D96-31B6-6C18-425FCE77EC24}" dt="2021-11-01T03:04:31.064" v="52" actId="20577"/>
        <pc:sldMkLst>
          <pc:docMk/>
          <pc:sldMk cId="4012504348" sldId="415"/>
        </pc:sldMkLst>
        <pc:spChg chg="mod">
          <ac:chgData name="Denstedt, Emily" userId="S::edenstedt@wcs.org::c05e046b-6a5d-4327-80e6-0aa79b9a4650" providerId="AD" clId="Web-{2B139F52-1D96-31B6-6C18-425FCE77EC24}" dt="2021-11-01T03:04:31.064" v="52" actId="20577"/>
          <ac:spMkLst>
            <pc:docMk/>
            <pc:sldMk cId="4012504348" sldId="415"/>
            <ac:spMk id="3" creationId="{DBD6B65D-BD59-0C40-A87D-6D4D0106D02D}"/>
          </ac:spMkLst>
        </pc:spChg>
      </pc:sldChg>
    </pc:docChg>
  </pc:docChgLst>
  <pc:docChgLst>
    <pc:chgData name="Denstedt, Emily" userId="c05e046b-6a5d-4327-80e6-0aa79b9a4650" providerId="ADAL" clId="{78055DA1-9533-E542-880F-B82666904054}"/>
    <pc:docChg chg="undo custSel modSld">
      <pc:chgData name="Denstedt, Emily" userId="c05e046b-6a5d-4327-80e6-0aa79b9a4650" providerId="ADAL" clId="{78055DA1-9533-E542-880F-B82666904054}" dt="2021-12-20T08:52:58.848" v="106" actId="1076"/>
      <pc:docMkLst>
        <pc:docMk/>
      </pc:docMkLst>
      <pc:sldChg chg="addSp delSp modSp mod delCm">
        <pc:chgData name="Denstedt, Emily" userId="c05e046b-6a5d-4327-80e6-0aa79b9a4650" providerId="ADAL" clId="{78055DA1-9533-E542-880F-B82666904054}" dt="2021-12-20T08:52:58.848" v="106" actId="1076"/>
        <pc:sldMkLst>
          <pc:docMk/>
          <pc:sldMk cId="3853195881" sldId="302"/>
        </pc:sldMkLst>
        <pc:spChg chg="mod">
          <ac:chgData name="Denstedt, Emily" userId="c05e046b-6a5d-4327-80e6-0aa79b9a4650" providerId="ADAL" clId="{78055DA1-9533-E542-880F-B82666904054}" dt="2021-12-20T08:52:58.848" v="106" actId="1076"/>
          <ac:spMkLst>
            <pc:docMk/>
            <pc:sldMk cId="3853195881" sldId="302"/>
            <ac:spMk id="3" creationId="{6B3F0880-F9CF-094C-9A16-15CA26D1EFB3}"/>
          </ac:spMkLst>
        </pc:spChg>
        <pc:spChg chg="mod">
          <ac:chgData name="Denstedt, Emily" userId="c05e046b-6a5d-4327-80e6-0aa79b9a4650" providerId="ADAL" clId="{78055DA1-9533-E542-880F-B82666904054}" dt="2021-12-20T08:52:01.103" v="103" actId="1076"/>
          <ac:spMkLst>
            <pc:docMk/>
            <pc:sldMk cId="3853195881" sldId="302"/>
            <ac:spMk id="5" creationId="{077FF3A0-1F6D-CE41-90C9-90E09169FF42}"/>
          </ac:spMkLst>
        </pc:spChg>
        <pc:picChg chg="del">
          <ac:chgData name="Denstedt, Emily" userId="c05e046b-6a5d-4327-80e6-0aa79b9a4650" providerId="ADAL" clId="{78055DA1-9533-E542-880F-B82666904054}" dt="2021-12-20T07:39:12.037" v="0" actId="478"/>
          <ac:picMkLst>
            <pc:docMk/>
            <pc:sldMk cId="3853195881" sldId="302"/>
            <ac:picMk id="4" creationId="{9B72961C-A436-954A-BEB7-638B31EBF5BB}"/>
          </ac:picMkLst>
        </pc:picChg>
        <pc:picChg chg="add mod modCrop">
          <ac:chgData name="Denstedt, Emily" userId="c05e046b-6a5d-4327-80e6-0aa79b9a4650" providerId="ADAL" clId="{78055DA1-9533-E542-880F-B82666904054}" dt="2021-12-20T08:51:03.359" v="95" actId="1076"/>
          <ac:picMkLst>
            <pc:docMk/>
            <pc:sldMk cId="3853195881" sldId="302"/>
            <ac:picMk id="6" creationId="{D1FD03BA-F0F4-CE4E-97C3-A71D491B4F95}"/>
          </ac:picMkLst>
        </pc:picChg>
        <pc:picChg chg="add mod">
          <ac:chgData name="Denstedt, Emily" userId="c05e046b-6a5d-4327-80e6-0aa79b9a4650" providerId="ADAL" clId="{78055DA1-9533-E542-880F-B82666904054}" dt="2021-12-20T08:51:57.288" v="102" actId="1076"/>
          <ac:picMkLst>
            <pc:docMk/>
            <pc:sldMk cId="3853195881" sldId="302"/>
            <ac:picMk id="7" creationId="{281099BC-9441-2B42-8E27-4559E729E9FC}"/>
          </ac:picMkLst>
        </pc:picChg>
      </pc:sldChg>
      <pc:sldChg chg="addSp delSp modSp mod">
        <pc:chgData name="Denstedt, Emily" userId="c05e046b-6a5d-4327-80e6-0aa79b9a4650" providerId="ADAL" clId="{78055DA1-9533-E542-880F-B82666904054}" dt="2021-12-20T07:45:27.455" v="61" actId="1076"/>
        <pc:sldMkLst>
          <pc:docMk/>
          <pc:sldMk cId="560314982" sldId="305"/>
        </pc:sldMkLst>
        <pc:picChg chg="add del mod modCrop">
          <ac:chgData name="Denstedt, Emily" userId="c05e046b-6a5d-4327-80e6-0aa79b9a4650" providerId="ADAL" clId="{78055DA1-9533-E542-880F-B82666904054}" dt="2021-12-20T07:43:20.644" v="41" actId="478"/>
          <ac:picMkLst>
            <pc:docMk/>
            <pc:sldMk cId="560314982" sldId="305"/>
            <ac:picMk id="3" creationId="{30FD5DAE-F749-2F45-ADCA-73C24001D5E1}"/>
          </ac:picMkLst>
        </pc:picChg>
        <pc:picChg chg="del">
          <ac:chgData name="Denstedt, Emily" userId="c05e046b-6a5d-4327-80e6-0aa79b9a4650" providerId="ADAL" clId="{78055DA1-9533-E542-880F-B82666904054}" dt="2021-12-20T07:42:19.245" v="28" actId="478"/>
          <ac:picMkLst>
            <pc:docMk/>
            <pc:sldMk cId="560314982" sldId="305"/>
            <ac:picMk id="5" creationId="{19B759C6-7D30-744A-826F-0490A7344FC2}"/>
          </ac:picMkLst>
        </pc:picChg>
        <pc:picChg chg="add mod">
          <ac:chgData name="Denstedt, Emily" userId="c05e046b-6a5d-4327-80e6-0aa79b9a4650" providerId="ADAL" clId="{78055DA1-9533-E542-880F-B82666904054}" dt="2021-12-20T07:45:27.455" v="61" actId="1076"/>
          <ac:picMkLst>
            <pc:docMk/>
            <pc:sldMk cId="560314982" sldId="305"/>
            <ac:picMk id="6" creationId="{A002F66A-0201-5249-9CDB-A933A36292E4}"/>
          </ac:picMkLst>
        </pc:picChg>
      </pc:sldChg>
      <pc:sldChg chg="addSp delSp modSp mod delCm">
        <pc:chgData name="Denstedt, Emily" userId="c05e046b-6a5d-4327-80e6-0aa79b9a4650" providerId="ADAL" clId="{78055DA1-9533-E542-880F-B82666904054}" dt="2021-12-20T07:45:19.711" v="60" actId="1076"/>
        <pc:sldMkLst>
          <pc:docMk/>
          <pc:sldMk cId="581069897" sldId="336"/>
        </pc:sldMkLst>
        <pc:picChg chg="add del mod modCrop">
          <ac:chgData name="Denstedt, Emily" userId="c05e046b-6a5d-4327-80e6-0aa79b9a4650" providerId="ADAL" clId="{78055DA1-9533-E542-880F-B82666904054}" dt="2021-12-20T07:44:49.768" v="49" actId="478"/>
          <ac:picMkLst>
            <pc:docMk/>
            <pc:sldMk cId="581069897" sldId="336"/>
            <ac:picMk id="3" creationId="{D52E214F-66FF-CF44-9994-5AD3A7CE4B81}"/>
          </ac:picMkLst>
        </pc:picChg>
        <pc:picChg chg="add mod">
          <ac:chgData name="Denstedt, Emily" userId="c05e046b-6a5d-4327-80e6-0aa79b9a4650" providerId="ADAL" clId="{78055DA1-9533-E542-880F-B82666904054}" dt="2021-12-20T07:45:19.711" v="60" actId="1076"/>
          <ac:picMkLst>
            <pc:docMk/>
            <pc:sldMk cId="581069897" sldId="336"/>
            <ac:picMk id="5" creationId="{A57A777B-6683-DF44-92A3-02792ED83F1F}"/>
          </ac:picMkLst>
        </pc:picChg>
        <pc:picChg chg="del">
          <ac:chgData name="Denstedt, Emily" userId="c05e046b-6a5d-4327-80e6-0aa79b9a4650" providerId="ADAL" clId="{78055DA1-9533-E542-880F-B82666904054}" dt="2021-12-20T07:41:12.248" v="15" actId="478"/>
          <ac:picMkLst>
            <pc:docMk/>
            <pc:sldMk cId="581069897" sldId="336"/>
            <ac:picMk id="11" creationId="{D953605B-1BA8-384E-819B-2A671A0E2614}"/>
          </ac:picMkLst>
        </pc:picChg>
      </pc:sldChg>
    </pc:docChg>
  </pc:docChgLst>
  <pc:docChgLst>
    <pc:chgData name="Castillo, Cristina" userId="S::ccastillo@wcs.org::769b8e91-bfce-4082-a6a9-e0aac006fbb2" providerId="AD" clId="Web-{58E2CFA9-A549-EAE4-75C9-51D6B2C432E5}"/>
    <pc:docChg chg="addSld delSld">
      <pc:chgData name="Castillo, Cristina" userId="S::ccastillo@wcs.org::769b8e91-bfce-4082-a6a9-e0aac006fbb2" providerId="AD" clId="Web-{58E2CFA9-A549-EAE4-75C9-51D6B2C432E5}" dt="2021-10-04T18:55:21.167" v="1"/>
      <pc:docMkLst>
        <pc:docMk/>
      </pc:docMkLst>
      <pc:sldChg chg="new del">
        <pc:chgData name="Castillo, Cristina" userId="S::ccastillo@wcs.org::769b8e91-bfce-4082-a6a9-e0aac006fbb2" providerId="AD" clId="Web-{58E2CFA9-A549-EAE4-75C9-51D6B2C432E5}" dt="2021-10-04T18:55:21.167" v="1"/>
        <pc:sldMkLst>
          <pc:docMk/>
          <pc:sldMk cId="2692999136" sldId="415"/>
        </pc:sldMkLst>
      </pc:sldChg>
    </pc:docChg>
  </pc:docChgLst>
  <pc:docChgLst>
    <pc:chgData name="Porco, Alice" userId="S::aporco@wcs.org::33c4204d-bf73-4c5d-822c-864fd1bb1ff8" providerId="AD" clId="Web-{04E77024-F2B7-774A-2918-94FC7CFC584B}"/>
    <pc:docChg chg="modSld">
      <pc:chgData name="Porco, Alice" userId="S::aporco@wcs.org::33c4204d-bf73-4c5d-822c-864fd1bb1ff8" providerId="AD" clId="Web-{04E77024-F2B7-774A-2918-94FC7CFC584B}" dt="2021-10-26T09:49:16.205" v="0"/>
      <pc:docMkLst>
        <pc:docMk/>
      </pc:docMkLst>
      <pc:sldChg chg="addSp">
        <pc:chgData name="Porco, Alice" userId="S::aporco@wcs.org::33c4204d-bf73-4c5d-822c-864fd1bb1ff8" providerId="AD" clId="Web-{04E77024-F2B7-774A-2918-94FC7CFC584B}" dt="2021-10-26T09:49:16.205" v="0"/>
        <pc:sldMkLst>
          <pc:docMk/>
          <pc:sldMk cId="90628151" sldId="256"/>
        </pc:sldMkLst>
        <pc:spChg chg="add">
          <ac:chgData name="Porco, Alice" userId="S::aporco@wcs.org::33c4204d-bf73-4c5d-822c-864fd1bb1ff8" providerId="AD" clId="Web-{04E77024-F2B7-774A-2918-94FC7CFC584B}" dt="2021-10-26T09:49:16.205" v="0"/>
          <ac:spMkLst>
            <pc:docMk/>
            <pc:sldMk cId="90628151" sldId="256"/>
            <ac:spMk id="3" creationId="{78AE21A9-7D36-4866-A5C3-E7FAA643DBE6}"/>
          </ac:spMkLst>
        </pc:spChg>
      </pc:sldChg>
    </pc:docChg>
  </pc:docChgLst>
  <pc:docChgLst>
    <pc:chgData name="Denstedt, Emily" userId="S::edenstedt@wcs.org::c05e046b-6a5d-4327-80e6-0aa79b9a4650" providerId="AD" clId="Web-{17B4B4E3-ADBE-DBCE-8225-C5088A55FFE6}"/>
    <pc:docChg chg="modSld">
      <pc:chgData name="Denstedt, Emily" userId="S::edenstedt@wcs.org::c05e046b-6a5d-4327-80e6-0aa79b9a4650" providerId="AD" clId="Web-{17B4B4E3-ADBE-DBCE-8225-C5088A55FFE6}" dt="2021-10-26T07:57:13.787" v="2"/>
      <pc:docMkLst>
        <pc:docMk/>
      </pc:docMkLst>
      <pc:sldChg chg="delSp modSp">
        <pc:chgData name="Denstedt, Emily" userId="S::edenstedt@wcs.org::c05e046b-6a5d-4327-80e6-0aa79b9a4650" providerId="AD" clId="Web-{17B4B4E3-ADBE-DBCE-8225-C5088A55FFE6}" dt="2021-10-26T07:57:13.787" v="2"/>
        <pc:sldMkLst>
          <pc:docMk/>
          <pc:sldMk cId="90628151" sldId="256"/>
        </pc:sldMkLst>
        <pc:spChg chg="del">
          <ac:chgData name="Denstedt, Emily" userId="S::edenstedt@wcs.org::c05e046b-6a5d-4327-80e6-0aa79b9a4650" providerId="AD" clId="Web-{17B4B4E3-ADBE-DBCE-8225-C5088A55FFE6}" dt="2021-10-26T07:57:13.787" v="2"/>
          <ac:spMkLst>
            <pc:docMk/>
            <pc:sldMk cId="90628151" sldId="256"/>
            <ac:spMk id="3" creationId="{B13A71AE-6F45-4859-B2B0-B965FBDD1816}"/>
          </ac:spMkLst>
        </pc:spChg>
        <pc:spChg chg="del mod">
          <ac:chgData name="Denstedt, Emily" userId="S::edenstedt@wcs.org::c05e046b-6a5d-4327-80e6-0aa79b9a4650" providerId="AD" clId="Web-{17B4B4E3-ADBE-DBCE-8225-C5088A55FFE6}" dt="2021-10-26T07:57:10.052" v="1"/>
          <ac:spMkLst>
            <pc:docMk/>
            <pc:sldMk cId="90628151" sldId="256"/>
            <ac:spMk id="4" creationId="{74312973-73A7-4558-B236-0D09D1148078}"/>
          </ac:spMkLst>
        </pc:spChg>
      </pc:sldChg>
    </pc:docChg>
  </pc:docChgLst>
  <pc:docChgLst>
    <pc:chgData name="Denstedt, Emily" userId="S::edenstedt@wcs.org::c05e046b-6a5d-4327-80e6-0aa79b9a4650" providerId="AD" clId="Web-{A82B140F-3EF6-2A10-8807-75F9E1CD2F90}"/>
    <pc:docChg chg="modSld sldOrd">
      <pc:chgData name="Denstedt, Emily" userId="S::edenstedt@wcs.org::c05e046b-6a5d-4327-80e6-0aa79b9a4650" providerId="AD" clId="Web-{A82B140F-3EF6-2A10-8807-75F9E1CD2F90}" dt="2021-10-26T09:38:57.990" v="331"/>
      <pc:docMkLst>
        <pc:docMk/>
      </pc:docMkLst>
      <pc:sldChg chg="delCm">
        <pc:chgData name="Denstedt, Emily" userId="S::edenstedt@wcs.org::c05e046b-6a5d-4327-80e6-0aa79b9a4650" providerId="AD" clId="Web-{A82B140F-3EF6-2A10-8807-75F9E1CD2F90}" dt="2021-10-26T08:09:25.478" v="0"/>
        <pc:sldMkLst>
          <pc:docMk/>
          <pc:sldMk cId="549030939" sldId="260"/>
        </pc:sldMkLst>
      </pc:sldChg>
      <pc:sldChg chg="addCm">
        <pc:chgData name="Denstedt, Emily" userId="S::edenstedt@wcs.org::c05e046b-6a5d-4327-80e6-0aa79b9a4650" providerId="AD" clId="Web-{A82B140F-3EF6-2A10-8807-75F9E1CD2F90}" dt="2021-10-26T08:36:46.555" v="133"/>
        <pc:sldMkLst>
          <pc:docMk/>
          <pc:sldMk cId="4186680862" sldId="294"/>
        </pc:sldMkLst>
      </pc:sldChg>
      <pc:sldChg chg="delCm">
        <pc:chgData name="Denstedt, Emily" userId="S::edenstedt@wcs.org::c05e046b-6a5d-4327-80e6-0aa79b9a4650" providerId="AD" clId="Web-{A82B140F-3EF6-2A10-8807-75F9E1CD2F90}" dt="2021-10-26T08:21:04.821" v="3"/>
        <pc:sldMkLst>
          <pc:docMk/>
          <pc:sldMk cId="2243795401" sldId="298"/>
        </pc:sldMkLst>
      </pc:sldChg>
      <pc:sldChg chg="modSp ord addCm">
        <pc:chgData name="Denstedt, Emily" userId="S::edenstedt@wcs.org::c05e046b-6a5d-4327-80e6-0aa79b9a4650" providerId="AD" clId="Web-{A82B140F-3EF6-2A10-8807-75F9E1CD2F90}" dt="2021-10-26T09:30:02.147" v="329"/>
        <pc:sldMkLst>
          <pc:docMk/>
          <pc:sldMk cId="3705538800" sldId="310"/>
        </pc:sldMkLst>
        <pc:graphicFrameChg chg="modGraphic">
          <ac:chgData name="Denstedt, Emily" userId="S::edenstedt@wcs.org::c05e046b-6a5d-4327-80e6-0aa79b9a4650" providerId="AD" clId="Web-{A82B140F-3EF6-2A10-8807-75F9E1CD2F90}" dt="2021-10-26T09:29:30.835" v="327" actId="20577"/>
          <ac:graphicFrameMkLst>
            <pc:docMk/>
            <pc:sldMk cId="3705538800" sldId="310"/>
            <ac:graphicFrameMk id="3" creationId="{CC330C66-9A35-2D46-A0DB-768288FB0D56}"/>
          </ac:graphicFrameMkLst>
        </pc:graphicFrameChg>
      </pc:sldChg>
      <pc:sldChg chg="modSp delCm">
        <pc:chgData name="Denstedt, Emily" userId="S::edenstedt@wcs.org::c05e046b-6a5d-4327-80e6-0aa79b9a4650" providerId="AD" clId="Web-{A82B140F-3EF6-2A10-8807-75F9E1CD2F90}" dt="2021-10-26T09:26:58.507" v="311" actId="20577"/>
        <pc:sldMkLst>
          <pc:docMk/>
          <pc:sldMk cId="3972409431" sldId="316"/>
        </pc:sldMkLst>
        <pc:graphicFrameChg chg="modGraphic">
          <ac:chgData name="Denstedt, Emily" userId="S::edenstedt@wcs.org::c05e046b-6a5d-4327-80e6-0aa79b9a4650" providerId="AD" clId="Web-{A82B140F-3EF6-2A10-8807-75F9E1CD2F90}" dt="2021-10-26T09:26:58.507" v="311" actId="20577"/>
          <ac:graphicFrameMkLst>
            <pc:docMk/>
            <pc:sldMk cId="3972409431" sldId="316"/>
            <ac:graphicFrameMk id="19" creationId="{6447C318-8E04-4F81-8968-09B1B620C58F}"/>
          </ac:graphicFrameMkLst>
        </pc:graphicFrameChg>
      </pc:sldChg>
      <pc:sldChg chg="mod setBg delCm">
        <pc:chgData name="Denstedt, Emily" userId="S::edenstedt@wcs.org::c05e046b-6a5d-4327-80e6-0aa79b9a4650" providerId="AD" clId="Web-{A82B140F-3EF6-2A10-8807-75F9E1CD2F90}" dt="2021-10-26T09:23:17.288" v="270"/>
        <pc:sldMkLst>
          <pc:docMk/>
          <pc:sldMk cId="2524594783" sldId="320"/>
        </pc:sldMkLst>
      </pc:sldChg>
      <pc:sldChg chg="addCm">
        <pc:chgData name="Denstedt, Emily" userId="S::edenstedt@wcs.org::c05e046b-6a5d-4327-80e6-0aa79b9a4650" providerId="AD" clId="Web-{A82B140F-3EF6-2A10-8807-75F9E1CD2F90}" dt="2021-10-26T09:38:57.990" v="331"/>
        <pc:sldMkLst>
          <pc:docMk/>
          <pc:sldMk cId="640105151" sldId="327"/>
        </pc:sldMkLst>
      </pc:sldChg>
      <pc:sldChg chg="delSp">
        <pc:chgData name="Denstedt, Emily" userId="S::edenstedt@wcs.org::c05e046b-6a5d-4327-80e6-0aa79b9a4650" providerId="AD" clId="Web-{A82B140F-3EF6-2A10-8807-75F9E1CD2F90}" dt="2021-10-26T08:37:02.930" v="135"/>
        <pc:sldMkLst>
          <pc:docMk/>
          <pc:sldMk cId="4290810587" sldId="331"/>
        </pc:sldMkLst>
        <pc:spChg chg="del">
          <ac:chgData name="Denstedt, Emily" userId="S::edenstedt@wcs.org::c05e046b-6a5d-4327-80e6-0aa79b9a4650" providerId="AD" clId="Web-{A82B140F-3EF6-2A10-8807-75F9E1CD2F90}" dt="2021-10-26T08:37:02.930" v="135"/>
          <ac:spMkLst>
            <pc:docMk/>
            <pc:sldMk cId="4290810587" sldId="331"/>
            <ac:spMk id="4" creationId="{041D8B76-5E74-4BEA-8E88-C66F827F01A6}"/>
          </ac:spMkLst>
        </pc:spChg>
        <pc:spChg chg="del">
          <ac:chgData name="Denstedt, Emily" userId="S::edenstedt@wcs.org::c05e046b-6a5d-4327-80e6-0aa79b9a4650" providerId="AD" clId="Web-{A82B140F-3EF6-2A10-8807-75F9E1CD2F90}" dt="2021-10-26T08:37:01.368" v="134"/>
          <ac:spMkLst>
            <pc:docMk/>
            <pc:sldMk cId="4290810587" sldId="331"/>
            <ac:spMk id="5" creationId="{804C6E83-08A1-4AC9-A573-C2F771D4C92A}"/>
          </ac:spMkLst>
        </pc:spChg>
      </pc:sldChg>
      <pc:sldChg chg="modSp">
        <pc:chgData name="Denstedt, Emily" userId="S::edenstedt@wcs.org::c05e046b-6a5d-4327-80e6-0aa79b9a4650" providerId="AD" clId="Web-{A82B140F-3EF6-2A10-8807-75F9E1CD2F90}" dt="2021-10-26T08:38:38.930" v="148" actId="20577"/>
        <pc:sldMkLst>
          <pc:docMk/>
          <pc:sldMk cId="1379151542" sldId="394"/>
        </pc:sldMkLst>
        <pc:spChg chg="mod">
          <ac:chgData name="Denstedt, Emily" userId="S::edenstedt@wcs.org::c05e046b-6a5d-4327-80e6-0aa79b9a4650" providerId="AD" clId="Web-{A82B140F-3EF6-2A10-8807-75F9E1CD2F90}" dt="2021-10-26T08:38:38.930" v="148" actId="20577"/>
          <ac:spMkLst>
            <pc:docMk/>
            <pc:sldMk cId="1379151542" sldId="394"/>
            <ac:spMk id="61" creationId="{770E41EE-886F-2C4E-8E4B-767CC4F169F3}"/>
          </ac:spMkLst>
        </pc:spChg>
      </pc:sldChg>
      <pc:sldChg chg="modSp delCm">
        <pc:chgData name="Denstedt, Emily" userId="S::edenstedt@wcs.org::c05e046b-6a5d-4327-80e6-0aa79b9a4650" providerId="AD" clId="Web-{A82B140F-3EF6-2A10-8807-75F9E1CD2F90}" dt="2021-10-26T09:21:33.929" v="267" actId="20577"/>
        <pc:sldMkLst>
          <pc:docMk/>
          <pc:sldMk cId="4190549881" sldId="401"/>
        </pc:sldMkLst>
        <pc:spChg chg="mod">
          <ac:chgData name="Denstedt, Emily" userId="S::edenstedt@wcs.org::c05e046b-6a5d-4327-80e6-0aa79b9a4650" providerId="AD" clId="Web-{A82B140F-3EF6-2A10-8807-75F9E1CD2F90}" dt="2021-10-26T09:21:33.929" v="267" actId="20577"/>
          <ac:spMkLst>
            <pc:docMk/>
            <pc:sldMk cId="4190549881" sldId="401"/>
            <ac:spMk id="2" creationId="{00000000-0000-0000-0000-000000000000}"/>
          </ac:spMkLst>
        </pc:spChg>
        <pc:picChg chg="mod">
          <ac:chgData name="Denstedt, Emily" userId="S::edenstedt@wcs.org::c05e046b-6a5d-4327-80e6-0aa79b9a4650" providerId="AD" clId="Web-{A82B140F-3EF6-2A10-8807-75F9E1CD2F90}" dt="2021-10-26T09:20:25.085" v="256" actId="14100"/>
          <ac:picMkLst>
            <pc:docMk/>
            <pc:sldMk cId="4190549881" sldId="401"/>
            <ac:picMk id="6" creationId="{81153BFA-6DE9-2748-A64F-4599151C1E87}"/>
          </ac:picMkLst>
        </pc:picChg>
      </pc:sldChg>
      <pc:sldChg chg="addSp delSp modSp addCm delCm">
        <pc:chgData name="Denstedt, Emily" userId="S::edenstedt@wcs.org::c05e046b-6a5d-4327-80e6-0aa79b9a4650" providerId="AD" clId="Web-{A82B140F-3EF6-2A10-8807-75F9E1CD2F90}" dt="2021-10-26T08:35:13.524" v="131" actId="20577"/>
        <pc:sldMkLst>
          <pc:docMk/>
          <pc:sldMk cId="220436874" sldId="405"/>
        </pc:sldMkLst>
        <pc:spChg chg="mod">
          <ac:chgData name="Denstedt, Emily" userId="S::edenstedt@wcs.org::c05e046b-6a5d-4327-80e6-0aa79b9a4650" providerId="AD" clId="Web-{A82B140F-3EF6-2A10-8807-75F9E1CD2F90}" dt="2021-10-26T08:35:13.524" v="131" actId="20577"/>
          <ac:spMkLst>
            <pc:docMk/>
            <pc:sldMk cId="220436874" sldId="405"/>
            <ac:spMk id="3" creationId="{91EB2E60-18FD-4441-954B-9C128EFE6BB3}"/>
          </ac:spMkLst>
        </pc:spChg>
        <pc:spChg chg="add mod">
          <ac:chgData name="Denstedt, Emily" userId="S::edenstedt@wcs.org::c05e046b-6a5d-4327-80e6-0aa79b9a4650" providerId="AD" clId="Web-{A82B140F-3EF6-2A10-8807-75F9E1CD2F90}" dt="2021-10-26T08:34:36.321" v="125" actId="1076"/>
          <ac:spMkLst>
            <pc:docMk/>
            <pc:sldMk cId="220436874" sldId="405"/>
            <ac:spMk id="6" creationId="{D9A025F1-F9C9-490F-A056-347903C1EA2D}"/>
          </ac:spMkLst>
        </pc:spChg>
        <pc:spChg chg="del">
          <ac:chgData name="Denstedt, Emily" userId="S::edenstedt@wcs.org::c05e046b-6a5d-4327-80e6-0aa79b9a4650" providerId="AD" clId="Web-{A82B140F-3EF6-2A10-8807-75F9E1CD2F90}" dt="2021-10-26T08:28:48.462" v="6"/>
          <ac:spMkLst>
            <pc:docMk/>
            <pc:sldMk cId="220436874" sldId="405"/>
            <ac:spMk id="7" creationId="{67B2D486-A81D-4B4C-ACBA-0272FEAEE2C1}"/>
          </ac:spMkLst>
        </pc:spChg>
        <pc:spChg chg="del">
          <ac:chgData name="Denstedt, Emily" userId="S::edenstedt@wcs.org::c05e046b-6a5d-4327-80e6-0aa79b9a4650" providerId="AD" clId="Web-{A82B140F-3EF6-2A10-8807-75F9E1CD2F90}" dt="2021-10-26T08:28:50.383" v="7"/>
          <ac:spMkLst>
            <pc:docMk/>
            <pc:sldMk cId="220436874" sldId="405"/>
            <ac:spMk id="8" creationId="{BB4E37EF-E3C5-4D9D-86C1-BDF5E7DC83D2}"/>
          </ac:spMkLst>
        </pc:spChg>
        <pc:spChg chg="del">
          <ac:chgData name="Denstedt, Emily" userId="S::edenstedt@wcs.org::c05e046b-6a5d-4327-80e6-0aa79b9a4650" providerId="AD" clId="Web-{A82B140F-3EF6-2A10-8807-75F9E1CD2F90}" dt="2021-10-26T08:28:52.430" v="8"/>
          <ac:spMkLst>
            <pc:docMk/>
            <pc:sldMk cId="220436874" sldId="405"/>
            <ac:spMk id="9" creationId="{621FFCF9-178B-4ECA-B4EF-AAE25795C7FE}"/>
          </ac:spMkLst>
        </pc:spChg>
        <pc:spChg chg="del">
          <ac:chgData name="Denstedt, Emily" userId="S::edenstedt@wcs.org::c05e046b-6a5d-4327-80e6-0aa79b9a4650" providerId="AD" clId="Web-{A82B140F-3EF6-2A10-8807-75F9E1CD2F90}" dt="2021-10-26T08:28:54.977" v="9"/>
          <ac:spMkLst>
            <pc:docMk/>
            <pc:sldMk cId="220436874" sldId="405"/>
            <ac:spMk id="10" creationId="{6184BDE3-AC69-4217-8689-0BCE3387295D}"/>
          </ac:spMkLst>
        </pc:spChg>
        <pc:picChg chg="del">
          <ac:chgData name="Denstedt, Emily" userId="S::edenstedt@wcs.org::c05e046b-6a5d-4327-80e6-0aa79b9a4650" providerId="AD" clId="Web-{A82B140F-3EF6-2A10-8807-75F9E1CD2F90}" dt="2021-10-26T08:28:44.790" v="5"/>
          <ac:picMkLst>
            <pc:docMk/>
            <pc:sldMk cId="220436874" sldId="405"/>
            <ac:picMk id="4" creationId="{9607BA10-7E19-40AA-A321-CE509ED4C089}"/>
          </ac:picMkLst>
        </pc:picChg>
        <pc:picChg chg="add mod">
          <ac:chgData name="Denstedt, Emily" userId="S::edenstedt@wcs.org::c05e046b-6a5d-4327-80e6-0aa79b9a4650" providerId="AD" clId="Web-{A82B140F-3EF6-2A10-8807-75F9E1CD2F90}" dt="2021-10-26T08:33:53.258" v="109" actId="14100"/>
          <ac:picMkLst>
            <pc:docMk/>
            <pc:sldMk cId="220436874" sldId="405"/>
            <ac:picMk id="5" creationId="{F08AAE1B-AE6B-4928-97B8-11841EE45FC1}"/>
          </ac:picMkLst>
        </pc:picChg>
      </pc:sldChg>
      <pc:sldChg chg="addCm">
        <pc:chgData name="Denstedt, Emily" userId="S::edenstedt@wcs.org::c05e046b-6a5d-4327-80e6-0aa79b9a4650" providerId="AD" clId="Web-{A82B140F-3EF6-2A10-8807-75F9E1CD2F90}" dt="2021-10-26T08:12:46.571" v="1"/>
        <pc:sldMkLst>
          <pc:docMk/>
          <pc:sldMk cId="2693853708" sldId="406"/>
        </pc:sldMkLst>
      </pc:sldChg>
      <pc:sldChg chg="modSp addCm">
        <pc:chgData name="Denstedt, Emily" userId="S::edenstedt@wcs.org::c05e046b-6a5d-4327-80e6-0aa79b9a4650" providerId="AD" clId="Web-{A82B140F-3EF6-2A10-8807-75F9E1CD2F90}" dt="2021-10-26T09:36:01.553" v="330"/>
        <pc:sldMkLst>
          <pc:docMk/>
          <pc:sldMk cId="3536024094" sldId="407"/>
        </pc:sldMkLst>
        <pc:spChg chg="mod">
          <ac:chgData name="Denstedt, Emily" userId="S::edenstedt@wcs.org::c05e046b-6a5d-4327-80e6-0aa79b9a4650" providerId="AD" clId="Web-{A82B140F-3EF6-2A10-8807-75F9E1CD2F90}" dt="2021-10-26T09:11:43.179" v="150" actId="1076"/>
          <ac:spMkLst>
            <pc:docMk/>
            <pc:sldMk cId="3536024094" sldId="407"/>
            <ac:spMk id="8" creationId="{78E8FF71-EC50-2144-A194-8178C7420036}"/>
          </ac:spMkLst>
        </pc:spChg>
      </pc:sldChg>
      <pc:sldChg chg="delCm">
        <pc:chgData name="Denstedt, Emily" userId="S::edenstedt@wcs.org::c05e046b-6a5d-4327-80e6-0aa79b9a4650" providerId="AD" clId="Web-{A82B140F-3EF6-2A10-8807-75F9E1CD2F90}" dt="2021-10-26T09:21:50.007" v="268"/>
        <pc:sldMkLst>
          <pc:docMk/>
          <pc:sldMk cId="1757889139" sldId="413"/>
        </pc:sldMkLst>
      </pc:sldChg>
    </pc:docChg>
  </pc:docChgLst>
  <pc:docChgLst>
    <pc:chgData name="Latinne, Alice" userId="S::alatinne@wcs.org::c2cdd2c0-bb2e-47f3-97dd-88c665c6f7b5" providerId="AD" clId="Web-{7236E74C-448F-DF84-6783-66439680E890}"/>
    <pc:docChg chg="">
      <pc:chgData name="Latinne, Alice" userId="S::alatinne@wcs.org::c2cdd2c0-bb2e-47f3-97dd-88c665c6f7b5" providerId="AD" clId="Web-{7236E74C-448F-DF84-6783-66439680E890}" dt="2021-11-01T03:55:40.358" v="0"/>
      <pc:docMkLst>
        <pc:docMk/>
      </pc:docMkLst>
      <pc:sldChg chg="addCm">
        <pc:chgData name="Latinne, Alice" userId="S::alatinne@wcs.org::c2cdd2c0-bb2e-47f3-97dd-88c665c6f7b5" providerId="AD" clId="Web-{7236E74C-448F-DF84-6783-66439680E890}" dt="2021-11-01T03:55:40.358" v="0"/>
        <pc:sldMkLst>
          <pc:docMk/>
          <pc:sldMk cId="4012504348" sldId="415"/>
        </pc:sldMkLst>
      </pc:sldChg>
    </pc:docChg>
  </pc:docChgLst>
  <pc:docChgLst>
    <pc:chgData name="Denstedt, Emily" userId="S::edenstedt@wcs.org::c05e046b-6a5d-4327-80e6-0aa79b9a4650" providerId="AD" clId="Web-{60C1B7A9-D419-D601-33C8-02388CEA5130}"/>
    <pc:docChg chg="modSld">
      <pc:chgData name="Denstedt, Emily" userId="S::edenstedt@wcs.org::c05e046b-6a5d-4327-80e6-0aa79b9a4650" providerId="AD" clId="Web-{60C1B7A9-D419-D601-33C8-02388CEA5130}" dt="2021-10-04T11:30:27.669" v="3"/>
      <pc:docMkLst>
        <pc:docMk/>
      </pc:docMkLst>
      <pc:sldChg chg="modSp">
        <pc:chgData name="Denstedt, Emily" userId="S::edenstedt@wcs.org::c05e046b-6a5d-4327-80e6-0aa79b9a4650" providerId="AD" clId="Web-{60C1B7A9-D419-D601-33C8-02388CEA5130}" dt="2021-10-04T11:30:27.669" v="3"/>
        <pc:sldMkLst>
          <pc:docMk/>
          <pc:sldMk cId="2353175122" sldId="308"/>
        </pc:sldMkLst>
        <pc:spChg chg="mod">
          <ac:chgData name="Denstedt, Emily" userId="S::edenstedt@wcs.org::c05e046b-6a5d-4327-80e6-0aa79b9a4650" providerId="AD" clId="Web-{60C1B7A9-D419-D601-33C8-02388CEA5130}" dt="2021-10-04T11:30:27.669" v="3"/>
          <ac:spMkLst>
            <pc:docMk/>
            <pc:sldMk cId="2353175122" sldId="308"/>
            <ac:spMk id="3" creationId="{FC28079B-E72F-5546-8D87-3792DD07A878}"/>
          </ac:spMkLst>
        </pc:spChg>
      </pc:sldChg>
    </pc:docChg>
  </pc:docChgLst>
  <pc:docChgLst>
    <pc:chgData name="Denstedt, Emily" userId="S::edenstedt@wcs.org::c05e046b-6a5d-4327-80e6-0aa79b9a4650" providerId="AD" clId="Web-{DB9FEDC9-5A40-DE9F-5BD3-6A157D84960B}"/>
    <pc:docChg chg="modSld">
      <pc:chgData name="Denstedt, Emily" userId="S::edenstedt@wcs.org::c05e046b-6a5d-4327-80e6-0aa79b9a4650" providerId="AD" clId="Web-{DB9FEDC9-5A40-DE9F-5BD3-6A157D84960B}" dt="2021-11-01T03:48:39.255" v="5" actId="1076"/>
      <pc:docMkLst>
        <pc:docMk/>
      </pc:docMkLst>
      <pc:sldChg chg="modSp delCm">
        <pc:chgData name="Denstedt, Emily" userId="S::edenstedt@wcs.org::c05e046b-6a5d-4327-80e6-0aa79b9a4650" providerId="AD" clId="Web-{DB9FEDC9-5A40-DE9F-5BD3-6A157D84960B}" dt="2021-11-01T03:48:39.255" v="5" actId="1076"/>
        <pc:sldMkLst>
          <pc:docMk/>
          <pc:sldMk cId="640105151" sldId="327"/>
        </pc:sldMkLst>
        <pc:spChg chg="mod">
          <ac:chgData name="Denstedt, Emily" userId="S::edenstedt@wcs.org::c05e046b-6a5d-4327-80e6-0aa79b9a4650" providerId="AD" clId="Web-{DB9FEDC9-5A40-DE9F-5BD3-6A157D84960B}" dt="2021-11-01T03:48:39.255" v="5" actId="1076"/>
          <ac:spMkLst>
            <pc:docMk/>
            <pc:sldMk cId="640105151" sldId="327"/>
            <ac:spMk id="8" creationId="{9FEDB8B5-57F9-8A4C-9229-54EBE540EBD8}"/>
          </ac:spMkLst>
        </pc:spChg>
        <pc:picChg chg="mod">
          <ac:chgData name="Denstedt, Emily" userId="S::edenstedt@wcs.org::c05e046b-6a5d-4327-80e6-0aa79b9a4650" providerId="AD" clId="Web-{DB9FEDC9-5A40-DE9F-5BD3-6A157D84960B}" dt="2021-11-01T03:48:10.364" v="3" actId="14100"/>
          <ac:picMkLst>
            <pc:docMk/>
            <pc:sldMk cId="640105151" sldId="327"/>
            <ac:picMk id="3" creationId="{785A1000-EEBD-5B49-BFE3-E1D6D0DB41ED}"/>
          </ac:picMkLst>
        </pc:picChg>
        <pc:picChg chg="mod">
          <ac:chgData name="Denstedt, Emily" userId="S::edenstedt@wcs.org::c05e046b-6a5d-4327-80e6-0aa79b9a4650" providerId="AD" clId="Web-{DB9FEDC9-5A40-DE9F-5BD3-6A157D84960B}" dt="2021-11-01T03:48:10.286" v="2" actId="14100"/>
          <ac:picMkLst>
            <pc:docMk/>
            <pc:sldMk cId="640105151" sldId="327"/>
            <ac:picMk id="4" creationId="{A25BFF8F-2B29-9646-A59D-8ED219866E94}"/>
          </ac:picMkLst>
        </pc:picChg>
        <pc:picChg chg="mod">
          <ac:chgData name="Denstedt, Emily" userId="S::edenstedt@wcs.org::c05e046b-6a5d-4327-80e6-0aa79b9a4650" providerId="AD" clId="Web-{DB9FEDC9-5A40-DE9F-5BD3-6A157D84960B}" dt="2021-11-01T03:48:32.708" v="4" actId="1076"/>
          <ac:picMkLst>
            <pc:docMk/>
            <pc:sldMk cId="640105151" sldId="327"/>
            <ac:picMk id="6" creationId="{FC9888F2-B78F-4626-9570-8BC25AE4D643}"/>
          </ac:picMkLst>
        </pc:picChg>
      </pc:sldChg>
    </pc:docChg>
  </pc:docChgLst>
  <pc:docChgLst>
    <pc:chgData name="Denstedt, Emily" userId="S::edenstedt@wcs.org::c05e046b-6a5d-4327-80e6-0aa79b9a4650" providerId="AD" clId="Web-{7DCB49CF-53AA-D3CC-173E-CEBBFF7F748F}"/>
    <pc:docChg chg="modSld">
      <pc:chgData name="Denstedt, Emily" userId="S::edenstedt@wcs.org::c05e046b-6a5d-4327-80e6-0aa79b9a4650" providerId="AD" clId="Web-{7DCB49CF-53AA-D3CC-173E-CEBBFF7F748F}" dt="2021-11-01T04:35:20.126" v="41" actId="20577"/>
      <pc:docMkLst>
        <pc:docMk/>
      </pc:docMkLst>
      <pc:sldChg chg="modSp">
        <pc:chgData name="Denstedt, Emily" userId="S::edenstedt@wcs.org::c05e046b-6a5d-4327-80e6-0aa79b9a4650" providerId="AD" clId="Web-{7DCB49CF-53AA-D3CC-173E-CEBBFF7F748F}" dt="2021-11-01T04:35:20.126" v="41" actId="20577"/>
        <pc:sldMkLst>
          <pc:docMk/>
          <pc:sldMk cId="4012504348" sldId="415"/>
        </pc:sldMkLst>
        <pc:spChg chg="mod">
          <ac:chgData name="Denstedt, Emily" userId="S::edenstedt@wcs.org::c05e046b-6a5d-4327-80e6-0aa79b9a4650" providerId="AD" clId="Web-{7DCB49CF-53AA-D3CC-173E-CEBBFF7F748F}" dt="2021-11-01T04:35:20.126" v="41" actId="20577"/>
          <ac:spMkLst>
            <pc:docMk/>
            <pc:sldMk cId="4012504348" sldId="415"/>
            <ac:spMk id="3" creationId="{DBD6B65D-BD59-0C40-A87D-6D4D0106D02D}"/>
          </ac:spMkLst>
        </pc:spChg>
      </pc:sldChg>
    </pc:docChg>
  </pc:docChgLst>
  <pc:docChgLst>
    <pc:chgData name="Porco, Alice" userId="S::aporco@wcs.org::33c4204d-bf73-4c5d-822c-864fd1bb1ff8" providerId="AD" clId="Web-{E4192ED4-72CA-8695-EEA4-3A009BE96A43}"/>
    <pc:docChg chg="modSld">
      <pc:chgData name="Porco, Alice" userId="S::aporco@wcs.org::33c4204d-bf73-4c5d-822c-864fd1bb1ff8" providerId="AD" clId="Web-{E4192ED4-72CA-8695-EEA4-3A009BE96A43}" dt="2021-10-29T08:00:51.978" v="3" actId="1076"/>
      <pc:docMkLst>
        <pc:docMk/>
      </pc:docMkLst>
      <pc:sldChg chg="modSp">
        <pc:chgData name="Porco, Alice" userId="S::aporco@wcs.org::33c4204d-bf73-4c5d-822c-864fd1bb1ff8" providerId="AD" clId="Web-{E4192ED4-72CA-8695-EEA4-3A009BE96A43}" dt="2021-10-29T08:00:51.978" v="3" actId="1076"/>
        <pc:sldMkLst>
          <pc:docMk/>
          <pc:sldMk cId="640105151" sldId="327"/>
        </pc:sldMkLst>
        <pc:picChg chg="mod modCrop">
          <ac:chgData name="Porco, Alice" userId="S::aporco@wcs.org::33c4204d-bf73-4c5d-822c-864fd1bb1ff8" providerId="AD" clId="Web-{E4192ED4-72CA-8695-EEA4-3A009BE96A43}" dt="2021-10-29T08:00:51.978" v="3" actId="1076"/>
          <ac:picMkLst>
            <pc:docMk/>
            <pc:sldMk cId="640105151" sldId="327"/>
            <ac:picMk id="2" creationId="{A9DE96E7-F29A-4718-9D85-36D0E4EE34CD}"/>
          </ac:picMkLst>
        </pc:picChg>
      </pc:sldChg>
    </pc:docChg>
  </pc:docChgLst>
  <pc:docChgLst>
    <pc:chgData name="Porco, Alice" userId="S::aporco@wcs.org::33c4204d-bf73-4c5d-822c-864fd1bb1ff8" providerId="AD" clId="Web-{7E70588C-6F7E-124D-225A-CEA17E17A047}"/>
    <pc:docChg chg="">
      <pc:chgData name="Porco, Alice" userId="S::aporco@wcs.org::33c4204d-bf73-4c5d-822c-864fd1bb1ff8" providerId="AD" clId="Web-{7E70588C-6F7E-124D-225A-CEA17E17A047}" dt="2021-10-18T05:02:27.786" v="0"/>
      <pc:docMkLst>
        <pc:docMk/>
      </pc:docMkLst>
      <pc:sldChg chg="addCm">
        <pc:chgData name="Porco, Alice" userId="S::aporco@wcs.org::33c4204d-bf73-4c5d-822c-864fd1bb1ff8" providerId="AD" clId="Web-{7E70588C-6F7E-124D-225A-CEA17E17A047}" dt="2021-10-18T05:02:27.786" v="0"/>
        <pc:sldMkLst>
          <pc:docMk/>
          <pc:sldMk cId="640105151" sldId="327"/>
        </pc:sldMkLst>
      </pc:sldChg>
    </pc:docChg>
  </pc:docChgLst>
  <pc:docChgLst>
    <pc:chgData name="Fine, Amanda" userId="S::afine@wcs.org::8cc07d45-a25e-4731-8480-ffcea31af10b" providerId="AD" clId="Web-{953847CE-E5A1-08F0-1772-B2689090CDA8}"/>
    <pc:docChg chg="">
      <pc:chgData name="Fine, Amanda" userId="S::afine@wcs.org::8cc07d45-a25e-4731-8480-ffcea31af10b" providerId="AD" clId="Web-{953847CE-E5A1-08F0-1772-B2689090CDA8}" dt="2021-10-04T18:49:42.827" v="1"/>
      <pc:docMkLst>
        <pc:docMk/>
      </pc:docMkLst>
      <pc:sldChg chg="addCm">
        <pc:chgData name="Fine, Amanda" userId="S::afine@wcs.org::8cc07d45-a25e-4731-8480-ffcea31af10b" providerId="AD" clId="Web-{953847CE-E5A1-08F0-1772-B2689090CDA8}" dt="2021-10-04T18:49:42.827" v="1"/>
        <pc:sldMkLst>
          <pc:docMk/>
          <pc:sldMk cId="549030939" sldId="260"/>
        </pc:sldMkLst>
      </pc:sldChg>
      <pc:sldChg chg="addCm">
        <pc:chgData name="Fine, Amanda" userId="S::afine@wcs.org::8cc07d45-a25e-4731-8480-ffcea31af10b" providerId="AD" clId="Web-{953847CE-E5A1-08F0-1772-B2689090CDA8}" dt="2021-10-04T18:46:20.613" v="0"/>
        <pc:sldMkLst>
          <pc:docMk/>
          <pc:sldMk cId="2545807240" sldId="334"/>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10-01T12:26:22.243" idx="14">
    <p:pos x="7366" y="3097"/>
    <p:text>Take clearer photos</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0-10T07:55:38.748" idx="32">
    <p:pos x="5696" y="1095"/>
    <p:text>I changed a little to match the protocol
</p:text>
    <p:extLst>
      <p:ext uri="{C676402C-5697-4E1C-873F-D02D1690AC5C}">
        <p15:threadingInfo xmlns:p15="http://schemas.microsoft.com/office/powerpoint/2012/main" timeZoneBias="420"/>
      </p:ext>
    </p:extLst>
  </p:cm>
  <p:cm authorId="2" dt="2021-10-26T02:36:01.553" idx="31">
    <p:pos x="5696" y="1191"/>
    <p:text>"absorbent material"
</p:text>
    <p:extLst>
      <p:ext uri="{C676402C-5697-4E1C-873F-D02D1690AC5C}">
        <p15:threadingInfo xmlns:p15="http://schemas.microsoft.com/office/powerpoint/2012/main" timeZoneBias="420">
          <p15:parentCm authorId="1" idx="32"/>
        </p15:threadingInfo>
      </p:ext>
    </p:extLst>
  </p:cm>
  <p:cm authorId="2" dt="2021-10-26T02:11:12.366" idx="29">
    <p:pos x="5702" y="1097"/>
    <p:text>Doffing slide
</p:text>
    <p:extLst>
      <p:ext uri="{C676402C-5697-4E1C-873F-D02D1690AC5C}">
        <p15:threadingInfo xmlns:p15="http://schemas.microsoft.com/office/powerpoint/2012/main" timeZoneBias="42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image" Target="../media/image70.jpeg"/><Relationship Id="rId6" Type="http://schemas.microsoft.com/office/2007/relationships/hdphoto" Target="../media/hdphoto1.wdp"/><Relationship Id="rId5" Type="http://schemas.openxmlformats.org/officeDocument/2006/relationships/image" Target="../media/image74.png"/><Relationship Id="rId4" Type="http://schemas.openxmlformats.org/officeDocument/2006/relationships/image" Target="../media/image7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image" Target="../media/image70.jpeg"/><Relationship Id="rId6" Type="http://schemas.microsoft.com/office/2007/relationships/hdphoto" Target="../media/hdphoto1.wdp"/><Relationship Id="rId5" Type="http://schemas.openxmlformats.org/officeDocument/2006/relationships/image" Target="../media/image74.png"/><Relationship Id="rId4" Type="http://schemas.openxmlformats.org/officeDocument/2006/relationships/image" Target="../media/image73.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2C102-3F93-4459-989F-6041F20C1738}"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FF11E99A-CC67-4DDE-9ED0-C79CB7AD6308}">
      <dgm:prSet/>
      <dgm:spPr/>
      <dgm:t>
        <a:bodyPr/>
        <a:lstStyle/>
        <a:p>
          <a:r>
            <a:rPr lang="en-US"/>
            <a:t>Rangers have the MOST IMPORTANT role in event detection!</a:t>
          </a:r>
        </a:p>
      </dgm:t>
    </dgm:pt>
    <dgm:pt modelId="{DF2B7A3E-6A39-47CF-952E-5B10A2484F16}" type="parTrans" cxnId="{C5CDD445-5586-47E8-9BF0-9F0D251DEB8B}">
      <dgm:prSet/>
      <dgm:spPr/>
      <dgm:t>
        <a:bodyPr/>
        <a:lstStyle/>
        <a:p>
          <a:endParaRPr lang="en-US"/>
        </a:p>
      </dgm:t>
    </dgm:pt>
    <dgm:pt modelId="{854655AF-B7A2-4211-9B8D-811BE68F4CBE}" type="sibTrans" cxnId="{C5CDD445-5586-47E8-9BF0-9F0D251DEB8B}">
      <dgm:prSet/>
      <dgm:spPr/>
      <dgm:t>
        <a:bodyPr/>
        <a:lstStyle/>
        <a:p>
          <a:endParaRPr lang="en-US"/>
        </a:p>
      </dgm:t>
    </dgm:pt>
    <dgm:pt modelId="{09EA1193-4689-4A08-80C4-C4CB2325318D}">
      <dgm:prSet/>
      <dgm:spPr/>
      <dgm:t>
        <a:bodyPr/>
        <a:lstStyle/>
        <a:p>
          <a:r>
            <a:rPr lang="en-US"/>
            <a:t>First responders at the scene</a:t>
          </a:r>
        </a:p>
      </dgm:t>
    </dgm:pt>
    <dgm:pt modelId="{79BC800B-A4EF-4E29-A463-3013B7DF7255}" type="parTrans" cxnId="{DACD99D3-7FF3-483E-81F4-ABD5C69A4F6E}">
      <dgm:prSet/>
      <dgm:spPr/>
      <dgm:t>
        <a:bodyPr/>
        <a:lstStyle/>
        <a:p>
          <a:endParaRPr lang="en-US"/>
        </a:p>
      </dgm:t>
    </dgm:pt>
    <dgm:pt modelId="{8ECBA6A6-5616-4152-AEA2-887F9329C519}" type="sibTrans" cxnId="{DACD99D3-7FF3-483E-81F4-ABD5C69A4F6E}">
      <dgm:prSet/>
      <dgm:spPr/>
      <dgm:t>
        <a:bodyPr/>
        <a:lstStyle/>
        <a:p>
          <a:endParaRPr lang="en-US"/>
        </a:p>
      </dgm:t>
    </dgm:pt>
    <dgm:pt modelId="{10D4685D-7F4B-4085-A9D7-A857863577E6}">
      <dgm:prSet/>
      <dgm:spPr/>
      <dgm:t>
        <a:bodyPr/>
        <a:lstStyle/>
        <a:p>
          <a:r>
            <a:rPr lang="en-US"/>
            <a:t>If live animals involved, can aid in their survival</a:t>
          </a:r>
        </a:p>
      </dgm:t>
    </dgm:pt>
    <dgm:pt modelId="{ECA994BE-8303-451D-9C70-E58D7F0BB8EB}" type="parTrans" cxnId="{FDD5723E-BE4C-4932-AB92-845135E588E4}">
      <dgm:prSet/>
      <dgm:spPr/>
      <dgm:t>
        <a:bodyPr/>
        <a:lstStyle/>
        <a:p>
          <a:endParaRPr lang="en-US"/>
        </a:p>
      </dgm:t>
    </dgm:pt>
    <dgm:pt modelId="{927808DC-C5FE-4045-A7E2-D93EB29924AF}" type="sibTrans" cxnId="{FDD5723E-BE4C-4932-AB92-845135E588E4}">
      <dgm:prSet/>
      <dgm:spPr/>
      <dgm:t>
        <a:bodyPr/>
        <a:lstStyle/>
        <a:p>
          <a:endParaRPr lang="en-US"/>
        </a:p>
      </dgm:t>
    </dgm:pt>
    <dgm:pt modelId="{B0EED808-0404-49B3-B8A4-2B547749A15C}">
      <dgm:prSet/>
      <dgm:spPr/>
      <dgm:t>
        <a:bodyPr/>
        <a:lstStyle/>
        <a:p>
          <a:r>
            <a:rPr lang="en-US"/>
            <a:t>Can collect information and samples to determine WHY an animal died</a:t>
          </a:r>
        </a:p>
      </dgm:t>
    </dgm:pt>
    <dgm:pt modelId="{4472D7D2-77BF-49B7-9BF9-A4C294BA16F8}" type="parTrans" cxnId="{41FC7C3B-8F12-4654-9FFB-0BD63FE11FFE}">
      <dgm:prSet/>
      <dgm:spPr/>
      <dgm:t>
        <a:bodyPr/>
        <a:lstStyle/>
        <a:p>
          <a:endParaRPr lang="en-US"/>
        </a:p>
      </dgm:t>
    </dgm:pt>
    <dgm:pt modelId="{4DD86AA2-6F5C-44C3-985A-8192074CFE43}" type="sibTrans" cxnId="{41FC7C3B-8F12-4654-9FFB-0BD63FE11FFE}">
      <dgm:prSet/>
      <dgm:spPr/>
      <dgm:t>
        <a:bodyPr/>
        <a:lstStyle/>
        <a:p>
          <a:endParaRPr lang="en-US"/>
        </a:p>
      </dgm:t>
    </dgm:pt>
    <dgm:pt modelId="{B97411D3-530D-4087-996A-F7628C1ACE04}">
      <dgm:prSet/>
      <dgm:spPr/>
      <dgm:t>
        <a:bodyPr/>
        <a:lstStyle/>
        <a:p>
          <a:r>
            <a:rPr lang="en-US"/>
            <a:t>To protect the health of wildlife, livestock, and humans, including </a:t>
          </a:r>
          <a:r>
            <a:rPr lang="en-US" b="1"/>
            <a:t>rangers and their families</a:t>
          </a:r>
          <a:r>
            <a:rPr lang="en-US"/>
            <a:t>!</a:t>
          </a:r>
        </a:p>
      </dgm:t>
    </dgm:pt>
    <dgm:pt modelId="{E1AE3636-77EF-4CD3-BF09-89F5A961DF26}" type="parTrans" cxnId="{5117D7F5-2638-4A71-AA6C-AC3F84DF8CBA}">
      <dgm:prSet/>
      <dgm:spPr/>
      <dgm:t>
        <a:bodyPr/>
        <a:lstStyle/>
        <a:p>
          <a:endParaRPr lang="en-US"/>
        </a:p>
      </dgm:t>
    </dgm:pt>
    <dgm:pt modelId="{5B35716E-2974-44C7-9FDA-4AF60D862813}" type="sibTrans" cxnId="{5117D7F5-2638-4A71-AA6C-AC3F84DF8CBA}">
      <dgm:prSet/>
      <dgm:spPr/>
      <dgm:t>
        <a:bodyPr/>
        <a:lstStyle/>
        <a:p>
          <a:endParaRPr lang="en-US"/>
        </a:p>
      </dgm:t>
    </dgm:pt>
    <dgm:pt modelId="{E376C925-971F-E14E-9A99-4DBD9983C38F}" type="pres">
      <dgm:prSet presAssocID="{34D2C102-3F93-4459-989F-6041F20C1738}" presName="linear" presStyleCnt="0">
        <dgm:presLayoutVars>
          <dgm:dir/>
          <dgm:animLvl val="lvl"/>
          <dgm:resizeHandles val="exact"/>
        </dgm:presLayoutVars>
      </dgm:prSet>
      <dgm:spPr/>
    </dgm:pt>
    <dgm:pt modelId="{9D8EA2D6-C3BE-E74F-88B0-67C55E80A5C7}" type="pres">
      <dgm:prSet presAssocID="{FF11E99A-CC67-4DDE-9ED0-C79CB7AD6308}" presName="parentLin" presStyleCnt="0"/>
      <dgm:spPr/>
    </dgm:pt>
    <dgm:pt modelId="{3A1D5B87-9855-BE4E-BB98-EAB3BEA3C06F}" type="pres">
      <dgm:prSet presAssocID="{FF11E99A-CC67-4DDE-9ED0-C79CB7AD6308}" presName="parentLeftMargin" presStyleLbl="node1" presStyleIdx="0" presStyleCnt="2"/>
      <dgm:spPr/>
    </dgm:pt>
    <dgm:pt modelId="{0B0CE893-738F-0241-968B-428E8BED073B}" type="pres">
      <dgm:prSet presAssocID="{FF11E99A-CC67-4DDE-9ED0-C79CB7AD6308}" presName="parentText" presStyleLbl="node1" presStyleIdx="0" presStyleCnt="2">
        <dgm:presLayoutVars>
          <dgm:chMax val="0"/>
          <dgm:bulletEnabled val="1"/>
        </dgm:presLayoutVars>
      </dgm:prSet>
      <dgm:spPr/>
    </dgm:pt>
    <dgm:pt modelId="{B55FE509-B4F3-7946-A505-34112E74025C}" type="pres">
      <dgm:prSet presAssocID="{FF11E99A-CC67-4DDE-9ED0-C79CB7AD6308}" presName="negativeSpace" presStyleCnt="0"/>
      <dgm:spPr/>
    </dgm:pt>
    <dgm:pt modelId="{737B8044-9192-BC42-AF1C-7F4E175F3ED1}" type="pres">
      <dgm:prSet presAssocID="{FF11E99A-CC67-4DDE-9ED0-C79CB7AD6308}" presName="childText" presStyleLbl="conFgAcc1" presStyleIdx="0" presStyleCnt="2">
        <dgm:presLayoutVars>
          <dgm:bulletEnabled val="1"/>
        </dgm:presLayoutVars>
      </dgm:prSet>
      <dgm:spPr/>
    </dgm:pt>
    <dgm:pt modelId="{D1370819-C1AF-1C42-B25A-0189DCF569F8}" type="pres">
      <dgm:prSet presAssocID="{854655AF-B7A2-4211-9B8D-811BE68F4CBE}" presName="spaceBetweenRectangles" presStyleCnt="0"/>
      <dgm:spPr/>
    </dgm:pt>
    <dgm:pt modelId="{F2B15D8A-CFB9-2E4D-A8F3-08B46FE9EDD0}" type="pres">
      <dgm:prSet presAssocID="{B0EED808-0404-49B3-B8A4-2B547749A15C}" presName="parentLin" presStyleCnt="0"/>
      <dgm:spPr/>
    </dgm:pt>
    <dgm:pt modelId="{2EEC3EA4-F4BB-DC4B-B0B6-34C70DF4063F}" type="pres">
      <dgm:prSet presAssocID="{B0EED808-0404-49B3-B8A4-2B547749A15C}" presName="parentLeftMargin" presStyleLbl="node1" presStyleIdx="0" presStyleCnt="2"/>
      <dgm:spPr/>
    </dgm:pt>
    <dgm:pt modelId="{EAC59D47-47F5-744B-BA28-74E8346C80CD}" type="pres">
      <dgm:prSet presAssocID="{B0EED808-0404-49B3-B8A4-2B547749A15C}" presName="parentText" presStyleLbl="node1" presStyleIdx="1" presStyleCnt="2">
        <dgm:presLayoutVars>
          <dgm:chMax val="0"/>
          <dgm:bulletEnabled val="1"/>
        </dgm:presLayoutVars>
      </dgm:prSet>
      <dgm:spPr/>
    </dgm:pt>
    <dgm:pt modelId="{6DDD52A6-64FE-B147-92C4-308FF9924CA5}" type="pres">
      <dgm:prSet presAssocID="{B0EED808-0404-49B3-B8A4-2B547749A15C}" presName="negativeSpace" presStyleCnt="0"/>
      <dgm:spPr/>
    </dgm:pt>
    <dgm:pt modelId="{D62318E3-92FD-6248-9152-CAE06ECCD9EC}" type="pres">
      <dgm:prSet presAssocID="{B0EED808-0404-49B3-B8A4-2B547749A15C}" presName="childText" presStyleLbl="conFgAcc1" presStyleIdx="1" presStyleCnt="2">
        <dgm:presLayoutVars>
          <dgm:bulletEnabled val="1"/>
        </dgm:presLayoutVars>
      </dgm:prSet>
      <dgm:spPr/>
    </dgm:pt>
  </dgm:ptLst>
  <dgm:cxnLst>
    <dgm:cxn modelId="{F319D71F-FEF3-D343-8462-406CB090B263}" type="presOf" srcId="{FF11E99A-CC67-4DDE-9ED0-C79CB7AD6308}" destId="{3A1D5B87-9855-BE4E-BB98-EAB3BEA3C06F}" srcOrd="0" destOrd="0" presId="urn:microsoft.com/office/officeart/2005/8/layout/list1"/>
    <dgm:cxn modelId="{BC5DD12E-1F49-EC48-9D62-2A7A10149BB2}" type="presOf" srcId="{B0EED808-0404-49B3-B8A4-2B547749A15C}" destId="{EAC59D47-47F5-744B-BA28-74E8346C80CD}" srcOrd="1" destOrd="0" presId="urn:microsoft.com/office/officeart/2005/8/layout/list1"/>
    <dgm:cxn modelId="{41FC7C3B-8F12-4654-9FFB-0BD63FE11FFE}" srcId="{34D2C102-3F93-4459-989F-6041F20C1738}" destId="{B0EED808-0404-49B3-B8A4-2B547749A15C}" srcOrd="1" destOrd="0" parTransId="{4472D7D2-77BF-49B7-9BF9-A4C294BA16F8}" sibTransId="{4DD86AA2-6F5C-44C3-985A-8192074CFE43}"/>
    <dgm:cxn modelId="{A0A7E23D-4FA4-A941-A705-45875E0CF676}" type="presOf" srcId="{09EA1193-4689-4A08-80C4-C4CB2325318D}" destId="{737B8044-9192-BC42-AF1C-7F4E175F3ED1}" srcOrd="0" destOrd="0" presId="urn:microsoft.com/office/officeart/2005/8/layout/list1"/>
    <dgm:cxn modelId="{FDD5723E-BE4C-4932-AB92-845135E588E4}" srcId="{FF11E99A-CC67-4DDE-9ED0-C79CB7AD6308}" destId="{10D4685D-7F4B-4085-A9D7-A857863577E6}" srcOrd="1" destOrd="0" parTransId="{ECA994BE-8303-451D-9C70-E58D7F0BB8EB}" sibTransId="{927808DC-C5FE-4045-A7E2-D93EB29924AF}"/>
    <dgm:cxn modelId="{C5CDD445-5586-47E8-9BF0-9F0D251DEB8B}" srcId="{34D2C102-3F93-4459-989F-6041F20C1738}" destId="{FF11E99A-CC67-4DDE-9ED0-C79CB7AD6308}" srcOrd="0" destOrd="0" parTransId="{DF2B7A3E-6A39-47CF-952E-5B10A2484F16}" sibTransId="{854655AF-B7A2-4211-9B8D-811BE68F4CBE}"/>
    <dgm:cxn modelId="{5DDBF44A-9F53-6F45-A027-3534FD9486C4}" type="presOf" srcId="{FF11E99A-CC67-4DDE-9ED0-C79CB7AD6308}" destId="{0B0CE893-738F-0241-968B-428E8BED073B}" srcOrd="1" destOrd="0" presId="urn:microsoft.com/office/officeart/2005/8/layout/list1"/>
    <dgm:cxn modelId="{52819D74-2324-B34F-AEFD-A6FB1D9B5C8A}" type="presOf" srcId="{B97411D3-530D-4087-996A-F7628C1ACE04}" destId="{D62318E3-92FD-6248-9152-CAE06ECCD9EC}" srcOrd="0" destOrd="0" presId="urn:microsoft.com/office/officeart/2005/8/layout/list1"/>
    <dgm:cxn modelId="{9FA80F78-AC70-F744-AF1F-A1B90754FD66}" type="presOf" srcId="{10D4685D-7F4B-4085-A9D7-A857863577E6}" destId="{737B8044-9192-BC42-AF1C-7F4E175F3ED1}" srcOrd="0" destOrd="1" presId="urn:microsoft.com/office/officeart/2005/8/layout/list1"/>
    <dgm:cxn modelId="{6074ADCA-9E79-0D4E-BFF2-919E80A237A0}" type="presOf" srcId="{B0EED808-0404-49B3-B8A4-2B547749A15C}" destId="{2EEC3EA4-F4BB-DC4B-B0B6-34C70DF4063F}" srcOrd="0" destOrd="0" presId="urn:microsoft.com/office/officeart/2005/8/layout/list1"/>
    <dgm:cxn modelId="{DACD99D3-7FF3-483E-81F4-ABD5C69A4F6E}" srcId="{FF11E99A-CC67-4DDE-9ED0-C79CB7AD6308}" destId="{09EA1193-4689-4A08-80C4-C4CB2325318D}" srcOrd="0" destOrd="0" parTransId="{79BC800B-A4EF-4E29-A463-3013B7DF7255}" sibTransId="{8ECBA6A6-5616-4152-AEA2-887F9329C519}"/>
    <dgm:cxn modelId="{5117D7F5-2638-4A71-AA6C-AC3F84DF8CBA}" srcId="{B0EED808-0404-49B3-B8A4-2B547749A15C}" destId="{B97411D3-530D-4087-996A-F7628C1ACE04}" srcOrd="0" destOrd="0" parTransId="{E1AE3636-77EF-4CD3-BF09-89F5A961DF26}" sibTransId="{5B35716E-2974-44C7-9FDA-4AF60D862813}"/>
    <dgm:cxn modelId="{546BF0F6-75EF-664C-91A1-FB335626F1EB}" type="presOf" srcId="{34D2C102-3F93-4459-989F-6041F20C1738}" destId="{E376C925-971F-E14E-9A99-4DBD9983C38F}" srcOrd="0" destOrd="0" presId="urn:microsoft.com/office/officeart/2005/8/layout/list1"/>
    <dgm:cxn modelId="{2BC40D38-1BBC-8849-90E0-E6BBBDFE23FE}" type="presParOf" srcId="{E376C925-971F-E14E-9A99-4DBD9983C38F}" destId="{9D8EA2D6-C3BE-E74F-88B0-67C55E80A5C7}" srcOrd="0" destOrd="0" presId="urn:microsoft.com/office/officeart/2005/8/layout/list1"/>
    <dgm:cxn modelId="{F208F454-50C6-6245-A8AA-7DE7C22F7918}" type="presParOf" srcId="{9D8EA2D6-C3BE-E74F-88B0-67C55E80A5C7}" destId="{3A1D5B87-9855-BE4E-BB98-EAB3BEA3C06F}" srcOrd="0" destOrd="0" presId="urn:microsoft.com/office/officeart/2005/8/layout/list1"/>
    <dgm:cxn modelId="{73CF1F8D-0F34-E54A-8E27-E95611953A0C}" type="presParOf" srcId="{9D8EA2D6-C3BE-E74F-88B0-67C55E80A5C7}" destId="{0B0CE893-738F-0241-968B-428E8BED073B}" srcOrd="1" destOrd="0" presId="urn:microsoft.com/office/officeart/2005/8/layout/list1"/>
    <dgm:cxn modelId="{82CF4221-28B5-5B45-AD52-1A5EEFF1F2E2}" type="presParOf" srcId="{E376C925-971F-E14E-9A99-4DBD9983C38F}" destId="{B55FE509-B4F3-7946-A505-34112E74025C}" srcOrd="1" destOrd="0" presId="urn:microsoft.com/office/officeart/2005/8/layout/list1"/>
    <dgm:cxn modelId="{4434660C-F21A-2843-B903-999311A49B34}" type="presParOf" srcId="{E376C925-971F-E14E-9A99-4DBD9983C38F}" destId="{737B8044-9192-BC42-AF1C-7F4E175F3ED1}" srcOrd="2" destOrd="0" presId="urn:microsoft.com/office/officeart/2005/8/layout/list1"/>
    <dgm:cxn modelId="{3E1CCCD4-3090-6E49-A93E-3D086495E110}" type="presParOf" srcId="{E376C925-971F-E14E-9A99-4DBD9983C38F}" destId="{D1370819-C1AF-1C42-B25A-0189DCF569F8}" srcOrd="3" destOrd="0" presId="urn:microsoft.com/office/officeart/2005/8/layout/list1"/>
    <dgm:cxn modelId="{D3B8182A-EA6C-2044-AF89-EE4E2745132C}" type="presParOf" srcId="{E376C925-971F-E14E-9A99-4DBD9983C38F}" destId="{F2B15D8A-CFB9-2E4D-A8F3-08B46FE9EDD0}" srcOrd="4" destOrd="0" presId="urn:microsoft.com/office/officeart/2005/8/layout/list1"/>
    <dgm:cxn modelId="{1C89C362-4333-9E4D-886B-5B5E5286621E}" type="presParOf" srcId="{F2B15D8A-CFB9-2E4D-A8F3-08B46FE9EDD0}" destId="{2EEC3EA4-F4BB-DC4B-B0B6-34C70DF4063F}" srcOrd="0" destOrd="0" presId="urn:microsoft.com/office/officeart/2005/8/layout/list1"/>
    <dgm:cxn modelId="{A995D35C-2515-6546-AD55-A7C13F1DE94A}" type="presParOf" srcId="{F2B15D8A-CFB9-2E4D-A8F3-08B46FE9EDD0}" destId="{EAC59D47-47F5-744B-BA28-74E8346C80CD}" srcOrd="1" destOrd="0" presId="urn:microsoft.com/office/officeart/2005/8/layout/list1"/>
    <dgm:cxn modelId="{12B05C23-3FC6-4C4D-A459-C804C3EEE087}" type="presParOf" srcId="{E376C925-971F-E14E-9A99-4DBD9983C38F}" destId="{6DDD52A6-64FE-B147-92C4-308FF9924CA5}" srcOrd="5" destOrd="0" presId="urn:microsoft.com/office/officeart/2005/8/layout/list1"/>
    <dgm:cxn modelId="{87C4C1CE-4740-E440-9A16-1C5DD001A759}" type="presParOf" srcId="{E376C925-971F-E14E-9A99-4DBD9983C38F}" destId="{D62318E3-92FD-6248-9152-CAE06ECCD9E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3070C7-3C8D-4D46-A769-36C13E867ACB}" type="doc">
      <dgm:prSet loTypeId="urn:microsoft.com/office/officeart/2008/layout/PictureStrips" loCatId="" qsTypeId="urn:microsoft.com/office/officeart/2005/8/quickstyle/simple1" qsCatId="simple" csTypeId="urn:microsoft.com/office/officeart/2005/8/colors/accent1_2" csCatId="accent1" phldr="1"/>
      <dgm:spPr/>
      <dgm:t>
        <a:bodyPr/>
        <a:lstStyle/>
        <a:p>
          <a:endParaRPr lang="en-US"/>
        </a:p>
      </dgm:t>
    </dgm:pt>
    <dgm:pt modelId="{6D22E96A-1BBE-504F-AEF5-6876842482A7}">
      <dgm:prSet phldrT="[Text]"/>
      <dgm:spPr/>
      <dgm:t>
        <a:bodyPr/>
        <a:lstStyle/>
        <a:p>
          <a:r>
            <a:rPr lang="en-US"/>
            <a:t>N95 mask</a:t>
          </a:r>
        </a:p>
      </dgm:t>
    </dgm:pt>
    <dgm:pt modelId="{C1076423-9A6E-6F47-B35E-DC901A886473}" type="parTrans" cxnId="{534D370B-55E0-4C49-85D4-87EB875026C7}">
      <dgm:prSet/>
      <dgm:spPr/>
      <dgm:t>
        <a:bodyPr/>
        <a:lstStyle/>
        <a:p>
          <a:endParaRPr lang="en-US"/>
        </a:p>
      </dgm:t>
    </dgm:pt>
    <dgm:pt modelId="{45EF3FFE-B808-AF4B-ADF8-7F7B7D21FCBA}" type="sibTrans" cxnId="{534D370B-55E0-4C49-85D4-87EB875026C7}">
      <dgm:prSet/>
      <dgm:spPr/>
      <dgm:t>
        <a:bodyPr/>
        <a:lstStyle/>
        <a:p>
          <a:endParaRPr lang="en-US"/>
        </a:p>
      </dgm:t>
    </dgm:pt>
    <dgm:pt modelId="{5F5E41C9-D850-9F48-8EE0-B1C2D60B14B1}">
      <dgm:prSet phldrT="[Text]"/>
      <dgm:spPr/>
      <dgm:t>
        <a:bodyPr/>
        <a:lstStyle/>
        <a:p>
          <a:r>
            <a:rPr lang="en-US"/>
            <a:t>Apron</a:t>
          </a:r>
        </a:p>
      </dgm:t>
    </dgm:pt>
    <dgm:pt modelId="{64D818EA-DF23-DF4C-8D60-140F731C6394}" type="parTrans" cxnId="{2A0F8FEB-A17E-D64F-ACA9-BA12783981AF}">
      <dgm:prSet/>
      <dgm:spPr/>
      <dgm:t>
        <a:bodyPr/>
        <a:lstStyle/>
        <a:p>
          <a:endParaRPr lang="en-US"/>
        </a:p>
      </dgm:t>
    </dgm:pt>
    <dgm:pt modelId="{8EB9D5E6-4844-4B4E-A8C2-55B330AAA0F1}" type="sibTrans" cxnId="{2A0F8FEB-A17E-D64F-ACA9-BA12783981AF}">
      <dgm:prSet/>
      <dgm:spPr/>
      <dgm:t>
        <a:bodyPr/>
        <a:lstStyle/>
        <a:p>
          <a:endParaRPr lang="en-US"/>
        </a:p>
      </dgm:t>
    </dgm:pt>
    <dgm:pt modelId="{C30CC9D1-AC21-5B4D-8872-A03C14FE321D}">
      <dgm:prSet/>
      <dgm:spPr/>
      <dgm:t>
        <a:bodyPr/>
        <a:lstStyle/>
        <a:p>
          <a:r>
            <a:rPr lang="en-US"/>
            <a:t>Gloves</a:t>
          </a:r>
        </a:p>
      </dgm:t>
    </dgm:pt>
    <dgm:pt modelId="{32BC5F02-CB21-B745-BFD3-F7E16B503DAC}" type="parTrans" cxnId="{0CB864FA-3242-8646-A872-6892025715D2}">
      <dgm:prSet/>
      <dgm:spPr/>
      <dgm:t>
        <a:bodyPr/>
        <a:lstStyle/>
        <a:p>
          <a:endParaRPr lang="en-US"/>
        </a:p>
      </dgm:t>
    </dgm:pt>
    <dgm:pt modelId="{C5530842-7FA3-D645-991B-50D38902D322}" type="sibTrans" cxnId="{0CB864FA-3242-8646-A872-6892025715D2}">
      <dgm:prSet/>
      <dgm:spPr/>
      <dgm:t>
        <a:bodyPr/>
        <a:lstStyle/>
        <a:p>
          <a:endParaRPr lang="en-US"/>
        </a:p>
      </dgm:t>
    </dgm:pt>
    <dgm:pt modelId="{7F9F2B26-6607-D141-8872-07D8234FF486}">
      <dgm:prSet custT="1"/>
      <dgm:spPr/>
      <dgm:t>
        <a:bodyPr/>
        <a:lstStyle/>
        <a:p>
          <a:r>
            <a:rPr lang="en-US" sz="2800"/>
            <a:t>     Eye protection</a:t>
          </a:r>
        </a:p>
      </dgm:t>
    </dgm:pt>
    <dgm:pt modelId="{93B5C168-AF3B-AE45-8F78-A5C4CDEBA955}" type="parTrans" cxnId="{118BE608-EC4B-F643-A18F-CD98E8E05272}">
      <dgm:prSet/>
      <dgm:spPr/>
      <dgm:t>
        <a:bodyPr/>
        <a:lstStyle/>
        <a:p>
          <a:endParaRPr lang="en-US"/>
        </a:p>
      </dgm:t>
    </dgm:pt>
    <dgm:pt modelId="{3BF3ED32-1B16-984E-8AE9-45D29404CBB5}" type="sibTrans" cxnId="{118BE608-EC4B-F643-A18F-CD98E8E05272}">
      <dgm:prSet/>
      <dgm:spPr/>
      <dgm:t>
        <a:bodyPr/>
        <a:lstStyle/>
        <a:p>
          <a:endParaRPr lang="en-US"/>
        </a:p>
      </dgm:t>
    </dgm:pt>
    <dgm:pt modelId="{455A9CBC-AF33-1549-9085-198980B125D8}">
      <dgm:prSet/>
      <dgm:spPr/>
      <dgm:t>
        <a:bodyPr/>
        <a:lstStyle/>
        <a:p>
          <a:pPr rtl="0"/>
          <a:r>
            <a:rPr lang="en-US">
              <a:latin typeface="Arial"/>
            </a:rPr>
            <a:t>Shoe covers</a:t>
          </a:r>
          <a:endParaRPr lang="en-US"/>
        </a:p>
      </dgm:t>
    </dgm:pt>
    <dgm:pt modelId="{43DE97E7-B95D-8B4E-97E0-56528F712C78}" type="parTrans" cxnId="{884C1190-DABA-BC44-8AAC-D350A3E008D0}">
      <dgm:prSet/>
      <dgm:spPr/>
      <dgm:t>
        <a:bodyPr/>
        <a:lstStyle/>
        <a:p>
          <a:endParaRPr lang="en-US"/>
        </a:p>
      </dgm:t>
    </dgm:pt>
    <dgm:pt modelId="{D51C5101-8A0D-E440-B512-93DF891A71A9}" type="sibTrans" cxnId="{884C1190-DABA-BC44-8AAC-D350A3E008D0}">
      <dgm:prSet/>
      <dgm:spPr/>
      <dgm:t>
        <a:bodyPr/>
        <a:lstStyle/>
        <a:p>
          <a:endParaRPr lang="en-US"/>
        </a:p>
      </dgm:t>
    </dgm:pt>
    <dgm:pt modelId="{3B3E9AA4-3069-AC45-BAA0-EABDA905B519}" type="pres">
      <dgm:prSet presAssocID="{503070C7-3C8D-4D46-A769-36C13E867ACB}" presName="Name0" presStyleCnt="0">
        <dgm:presLayoutVars>
          <dgm:dir/>
          <dgm:resizeHandles val="exact"/>
        </dgm:presLayoutVars>
      </dgm:prSet>
      <dgm:spPr/>
    </dgm:pt>
    <dgm:pt modelId="{F1519814-8583-584B-BF13-1B4AB5E50EF9}" type="pres">
      <dgm:prSet presAssocID="{6D22E96A-1BBE-504F-AEF5-6876842482A7}" presName="composite" presStyleCnt="0"/>
      <dgm:spPr/>
    </dgm:pt>
    <dgm:pt modelId="{CCCB8101-43A8-6C44-8EE0-042BB8E37D9A}" type="pres">
      <dgm:prSet presAssocID="{6D22E96A-1BBE-504F-AEF5-6876842482A7}" presName="rect1" presStyleLbl="trAlignAcc1" presStyleIdx="0" presStyleCnt="5">
        <dgm:presLayoutVars>
          <dgm:bulletEnabled val="1"/>
        </dgm:presLayoutVars>
      </dgm:prSet>
      <dgm:spPr/>
    </dgm:pt>
    <dgm:pt modelId="{139E6ECF-81B4-144F-98C2-8CCFC860DAC9}" type="pres">
      <dgm:prSet presAssocID="{6D22E96A-1BBE-504F-AEF5-6876842482A7}" presName="rect2" presStyleLbl="fgImgPlace1" presStyleIdx="0" presStyleCnt="5"/>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7C6BBEAC-9E2D-8B4D-918E-5B0E3587FDB5}" type="pres">
      <dgm:prSet presAssocID="{45EF3FFE-B808-AF4B-ADF8-7F7B7D21FCBA}" presName="sibTrans" presStyleCnt="0"/>
      <dgm:spPr/>
    </dgm:pt>
    <dgm:pt modelId="{601E6A83-633B-CC45-BFEB-E06AB286995C}" type="pres">
      <dgm:prSet presAssocID="{5F5E41C9-D850-9F48-8EE0-B1C2D60B14B1}" presName="composite" presStyleCnt="0"/>
      <dgm:spPr/>
    </dgm:pt>
    <dgm:pt modelId="{0AE8B894-94EC-4847-9C62-0D15940454A0}" type="pres">
      <dgm:prSet presAssocID="{5F5E41C9-D850-9F48-8EE0-B1C2D60B14B1}" presName="rect1" presStyleLbl="trAlignAcc1" presStyleIdx="1" presStyleCnt="5">
        <dgm:presLayoutVars>
          <dgm:bulletEnabled val="1"/>
        </dgm:presLayoutVars>
      </dgm:prSet>
      <dgm:spPr/>
    </dgm:pt>
    <dgm:pt modelId="{659E5E4D-D86A-1045-895E-26D3E852D005}" type="pres">
      <dgm:prSet presAssocID="{5F5E41C9-D850-9F48-8EE0-B1C2D60B14B1}" presName="rect2" presStyleLbl="fgImgPlace1" presStyleIdx="1" presStyleCnt="5"/>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9525">
          <a:solidFill>
            <a:schemeClr val="bg1">
              <a:lumMod val="65000"/>
            </a:schemeClr>
          </a:solidFill>
        </a:ln>
      </dgm:spPr>
    </dgm:pt>
    <dgm:pt modelId="{C6EB7A1E-A4A7-3542-B823-0C584C8E6F75}" type="pres">
      <dgm:prSet presAssocID="{8EB9D5E6-4844-4B4E-A8C2-55B330AAA0F1}" presName="sibTrans" presStyleCnt="0"/>
      <dgm:spPr/>
    </dgm:pt>
    <dgm:pt modelId="{14BA6955-30B5-4840-A0E4-917ECA7340F4}" type="pres">
      <dgm:prSet presAssocID="{C30CC9D1-AC21-5B4D-8872-A03C14FE321D}" presName="composite" presStyleCnt="0"/>
      <dgm:spPr/>
    </dgm:pt>
    <dgm:pt modelId="{60802B22-8D41-6B4D-B8E0-127D6A0FADEB}" type="pres">
      <dgm:prSet presAssocID="{C30CC9D1-AC21-5B4D-8872-A03C14FE321D}" presName="rect1" presStyleLbl="trAlignAcc1" presStyleIdx="2" presStyleCnt="5">
        <dgm:presLayoutVars>
          <dgm:bulletEnabled val="1"/>
        </dgm:presLayoutVars>
      </dgm:prSet>
      <dgm:spPr/>
    </dgm:pt>
    <dgm:pt modelId="{453FA405-1228-6348-B265-DD3C7CE0C0FB}" type="pres">
      <dgm:prSet presAssocID="{C30CC9D1-AC21-5B4D-8872-A03C14FE321D}" presName="rect2" presStyleLbl="fgImgPlace1" presStyleIdx="2" presStyleCnt="5"/>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44C02772-6507-8B4B-A614-CF7D10078675}" type="pres">
      <dgm:prSet presAssocID="{C5530842-7FA3-D645-991B-50D38902D322}" presName="sibTrans" presStyleCnt="0"/>
      <dgm:spPr/>
    </dgm:pt>
    <dgm:pt modelId="{6D50169A-F9BB-6542-8DC7-14E23C070C24}" type="pres">
      <dgm:prSet presAssocID="{7F9F2B26-6607-D141-8872-07D8234FF486}" presName="composite" presStyleCnt="0"/>
      <dgm:spPr/>
    </dgm:pt>
    <dgm:pt modelId="{5F624FDD-16D9-5B45-B586-78A5C54C659B}" type="pres">
      <dgm:prSet presAssocID="{7F9F2B26-6607-D141-8872-07D8234FF486}" presName="rect1" presStyleLbl="trAlignAcc1" presStyleIdx="3" presStyleCnt="5">
        <dgm:presLayoutVars>
          <dgm:bulletEnabled val="1"/>
        </dgm:presLayoutVars>
      </dgm:prSet>
      <dgm:spPr/>
    </dgm:pt>
    <dgm:pt modelId="{D9F4C7ED-6CDC-4047-9DA5-4A4B103B3FB4}" type="pres">
      <dgm:prSet presAssocID="{7F9F2B26-6607-D141-8872-07D8234FF486}" presName="rect2" presStyleLbl="fgImgPlace1" presStyleIdx="3" presStyleCnt="5"/>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06B3E259-661A-DC4B-B36C-132709B7BB8A}" type="pres">
      <dgm:prSet presAssocID="{3BF3ED32-1B16-984E-8AE9-45D29404CBB5}" presName="sibTrans" presStyleCnt="0"/>
      <dgm:spPr/>
    </dgm:pt>
    <dgm:pt modelId="{B0725964-82EE-8C4F-A250-02653E448687}" type="pres">
      <dgm:prSet presAssocID="{455A9CBC-AF33-1549-9085-198980B125D8}" presName="composite" presStyleCnt="0"/>
      <dgm:spPr/>
    </dgm:pt>
    <dgm:pt modelId="{900E525B-60BF-F243-AF87-8A1FA49B33AE}" type="pres">
      <dgm:prSet presAssocID="{455A9CBC-AF33-1549-9085-198980B125D8}" presName="rect1" presStyleLbl="trAlignAcc1" presStyleIdx="4" presStyleCnt="5" custLinFactNeighborX="-1725" custLinFactNeighborY="18470">
        <dgm:presLayoutVars>
          <dgm:bulletEnabled val="1"/>
        </dgm:presLayoutVars>
      </dgm:prSet>
      <dgm:spPr/>
    </dgm:pt>
    <dgm:pt modelId="{35A1AD69-66E7-7349-B129-20BC82C39A7F}" type="pres">
      <dgm:prSet presAssocID="{455A9CBC-AF33-1549-9085-198980B125D8}" presName="rect2" presStyleLbl="fgImgPlace1" presStyleIdx="4" presStyleCnt="5" custScaleX="80686" custScaleY="73246" custLinFactX="126646" custLinFactNeighborX="200000" custLinFactNeighborY="-82829"/>
      <dgm:spPr>
        <a:blipFill dpi="0" rotWithShape="1">
          <a:blip xmlns:r="http://schemas.openxmlformats.org/officeDocument/2006/relationships" r:embed="rId5" cstate="screen">
            <a:extLst>
              <a:ext uri="{BEBA8EAE-BF5A-486C-A8C5-ECC9F3942E4B}">
                <a14:imgProps xmlns:a14="http://schemas.microsoft.com/office/drawing/2010/main">
                  <a14:imgLayer r:embed="rId6">
                    <a14:imgEffect>
                      <a14:colorTemperature colorTemp="6484"/>
                    </a14:imgEffect>
                    <a14:imgEffect>
                      <a14:brightnessContrast bright="17000"/>
                    </a14:imgEffect>
                  </a14:imgLayer>
                </a14:imgProps>
              </a:ext>
              <a:ext uri="{28A0092B-C50C-407E-A947-70E740481C1C}">
                <a14:useLocalDpi xmlns:a14="http://schemas.microsoft.com/office/drawing/2010/main"/>
              </a:ext>
            </a:extLst>
          </a:blip>
          <a:srcRect/>
          <a:stretch>
            <a:fillRect/>
          </a:stretch>
        </a:blipFill>
      </dgm:spPr>
    </dgm:pt>
  </dgm:ptLst>
  <dgm:cxnLst>
    <dgm:cxn modelId="{118BE608-EC4B-F643-A18F-CD98E8E05272}" srcId="{503070C7-3C8D-4D46-A769-36C13E867ACB}" destId="{7F9F2B26-6607-D141-8872-07D8234FF486}" srcOrd="3" destOrd="0" parTransId="{93B5C168-AF3B-AE45-8F78-A5C4CDEBA955}" sibTransId="{3BF3ED32-1B16-984E-8AE9-45D29404CBB5}"/>
    <dgm:cxn modelId="{534D370B-55E0-4C49-85D4-87EB875026C7}" srcId="{503070C7-3C8D-4D46-A769-36C13E867ACB}" destId="{6D22E96A-1BBE-504F-AEF5-6876842482A7}" srcOrd="0" destOrd="0" parTransId="{C1076423-9A6E-6F47-B35E-DC901A886473}" sibTransId="{45EF3FFE-B808-AF4B-ADF8-7F7B7D21FCBA}"/>
    <dgm:cxn modelId="{C77CCB17-0F78-6347-85DC-ABEFF2ED5918}" type="presOf" srcId="{6D22E96A-1BBE-504F-AEF5-6876842482A7}" destId="{CCCB8101-43A8-6C44-8EE0-042BB8E37D9A}" srcOrd="0" destOrd="0" presId="urn:microsoft.com/office/officeart/2008/layout/PictureStrips"/>
    <dgm:cxn modelId="{84968A1D-8C41-444D-A4E4-7C63FD27704D}" type="presOf" srcId="{C30CC9D1-AC21-5B4D-8872-A03C14FE321D}" destId="{60802B22-8D41-6B4D-B8E0-127D6A0FADEB}" srcOrd="0" destOrd="0" presId="urn:microsoft.com/office/officeart/2008/layout/PictureStrips"/>
    <dgm:cxn modelId="{2BCD6627-7E11-ED41-B31F-1418747063C2}" type="presOf" srcId="{455A9CBC-AF33-1549-9085-198980B125D8}" destId="{900E525B-60BF-F243-AF87-8A1FA49B33AE}" srcOrd="0" destOrd="0" presId="urn:microsoft.com/office/officeart/2008/layout/PictureStrips"/>
    <dgm:cxn modelId="{67A3B872-FFB9-7444-8322-416CDC9C1D37}" type="presOf" srcId="{7F9F2B26-6607-D141-8872-07D8234FF486}" destId="{5F624FDD-16D9-5B45-B586-78A5C54C659B}" srcOrd="0" destOrd="0" presId="urn:microsoft.com/office/officeart/2008/layout/PictureStrips"/>
    <dgm:cxn modelId="{884C1190-DABA-BC44-8AAC-D350A3E008D0}" srcId="{503070C7-3C8D-4D46-A769-36C13E867ACB}" destId="{455A9CBC-AF33-1549-9085-198980B125D8}" srcOrd="4" destOrd="0" parTransId="{43DE97E7-B95D-8B4E-97E0-56528F712C78}" sibTransId="{D51C5101-8A0D-E440-B512-93DF891A71A9}"/>
    <dgm:cxn modelId="{9A947D9C-1733-A94A-BAE5-B6FD3DC7CCC1}" type="presOf" srcId="{5F5E41C9-D850-9F48-8EE0-B1C2D60B14B1}" destId="{0AE8B894-94EC-4847-9C62-0D15940454A0}" srcOrd="0" destOrd="0" presId="urn:microsoft.com/office/officeart/2008/layout/PictureStrips"/>
    <dgm:cxn modelId="{AC0F08C1-64BD-0241-964F-9B5E5BBF3355}" type="presOf" srcId="{503070C7-3C8D-4D46-A769-36C13E867ACB}" destId="{3B3E9AA4-3069-AC45-BAA0-EABDA905B519}" srcOrd="0" destOrd="0" presId="urn:microsoft.com/office/officeart/2008/layout/PictureStrips"/>
    <dgm:cxn modelId="{2A0F8FEB-A17E-D64F-ACA9-BA12783981AF}" srcId="{503070C7-3C8D-4D46-A769-36C13E867ACB}" destId="{5F5E41C9-D850-9F48-8EE0-B1C2D60B14B1}" srcOrd="1" destOrd="0" parTransId="{64D818EA-DF23-DF4C-8D60-140F731C6394}" sibTransId="{8EB9D5E6-4844-4B4E-A8C2-55B330AAA0F1}"/>
    <dgm:cxn modelId="{0CB864FA-3242-8646-A872-6892025715D2}" srcId="{503070C7-3C8D-4D46-A769-36C13E867ACB}" destId="{C30CC9D1-AC21-5B4D-8872-A03C14FE321D}" srcOrd="2" destOrd="0" parTransId="{32BC5F02-CB21-B745-BFD3-F7E16B503DAC}" sibTransId="{C5530842-7FA3-D645-991B-50D38902D322}"/>
    <dgm:cxn modelId="{ADF8DA13-D991-FD41-AB30-B7F59B304BCB}" type="presParOf" srcId="{3B3E9AA4-3069-AC45-BAA0-EABDA905B519}" destId="{F1519814-8583-584B-BF13-1B4AB5E50EF9}" srcOrd="0" destOrd="0" presId="urn:microsoft.com/office/officeart/2008/layout/PictureStrips"/>
    <dgm:cxn modelId="{30D9468F-5B6B-444C-ADCC-9B7D0356A933}" type="presParOf" srcId="{F1519814-8583-584B-BF13-1B4AB5E50EF9}" destId="{CCCB8101-43A8-6C44-8EE0-042BB8E37D9A}" srcOrd="0" destOrd="0" presId="urn:microsoft.com/office/officeart/2008/layout/PictureStrips"/>
    <dgm:cxn modelId="{A2D11561-E4D1-E445-A864-3357634933DA}" type="presParOf" srcId="{F1519814-8583-584B-BF13-1B4AB5E50EF9}" destId="{139E6ECF-81B4-144F-98C2-8CCFC860DAC9}" srcOrd="1" destOrd="0" presId="urn:microsoft.com/office/officeart/2008/layout/PictureStrips"/>
    <dgm:cxn modelId="{D6E288B0-1941-C44D-9AB4-6C54D846216D}" type="presParOf" srcId="{3B3E9AA4-3069-AC45-BAA0-EABDA905B519}" destId="{7C6BBEAC-9E2D-8B4D-918E-5B0E3587FDB5}" srcOrd="1" destOrd="0" presId="urn:microsoft.com/office/officeart/2008/layout/PictureStrips"/>
    <dgm:cxn modelId="{0BAA2311-D933-FB4F-9275-982114127833}" type="presParOf" srcId="{3B3E9AA4-3069-AC45-BAA0-EABDA905B519}" destId="{601E6A83-633B-CC45-BFEB-E06AB286995C}" srcOrd="2" destOrd="0" presId="urn:microsoft.com/office/officeart/2008/layout/PictureStrips"/>
    <dgm:cxn modelId="{01F7ED68-5C3C-BD4A-8A81-6CA691F5AEB6}" type="presParOf" srcId="{601E6A83-633B-CC45-BFEB-E06AB286995C}" destId="{0AE8B894-94EC-4847-9C62-0D15940454A0}" srcOrd="0" destOrd="0" presId="urn:microsoft.com/office/officeart/2008/layout/PictureStrips"/>
    <dgm:cxn modelId="{42585F49-38DD-5E46-B041-470E2BE89060}" type="presParOf" srcId="{601E6A83-633B-CC45-BFEB-E06AB286995C}" destId="{659E5E4D-D86A-1045-895E-26D3E852D005}" srcOrd="1" destOrd="0" presId="urn:microsoft.com/office/officeart/2008/layout/PictureStrips"/>
    <dgm:cxn modelId="{C39BB420-7559-4249-A04B-2415068401CE}" type="presParOf" srcId="{3B3E9AA4-3069-AC45-BAA0-EABDA905B519}" destId="{C6EB7A1E-A4A7-3542-B823-0C584C8E6F75}" srcOrd="3" destOrd="0" presId="urn:microsoft.com/office/officeart/2008/layout/PictureStrips"/>
    <dgm:cxn modelId="{BFE66F9F-408A-8241-A5DF-49B42FD99174}" type="presParOf" srcId="{3B3E9AA4-3069-AC45-BAA0-EABDA905B519}" destId="{14BA6955-30B5-4840-A0E4-917ECA7340F4}" srcOrd="4" destOrd="0" presId="urn:microsoft.com/office/officeart/2008/layout/PictureStrips"/>
    <dgm:cxn modelId="{41BF8EB7-3C4F-5142-B2F3-14E76DD9DAD1}" type="presParOf" srcId="{14BA6955-30B5-4840-A0E4-917ECA7340F4}" destId="{60802B22-8D41-6B4D-B8E0-127D6A0FADEB}" srcOrd="0" destOrd="0" presId="urn:microsoft.com/office/officeart/2008/layout/PictureStrips"/>
    <dgm:cxn modelId="{D7D3E951-9127-4940-AA84-BA8CE1D687E2}" type="presParOf" srcId="{14BA6955-30B5-4840-A0E4-917ECA7340F4}" destId="{453FA405-1228-6348-B265-DD3C7CE0C0FB}" srcOrd="1" destOrd="0" presId="urn:microsoft.com/office/officeart/2008/layout/PictureStrips"/>
    <dgm:cxn modelId="{CE4F1890-42D4-9940-A03A-8F47E663C2D5}" type="presParOf" srcId="{3B3E9AA4-3069-AC45-BAA0-EABDA905B519}" destId="{44C02772-6507-8B4B-A614-CF7D10078675}" srcOrd="5" destOrd="0" presId="urn:microsoft.com/office/officeart/2008/layout/PictureStrips"/>
    <dgm:cxn modelId="{2B11F747-0A9D-B941-B62D-3A71288BB52D}" type="presParOf" srcId="{3B3E9AA4-3069-AC45-BAA0-EABDA905B519}" destId="{6D50169A-F9BB-6542-8DC7-14E23C070C24}" srcOrd="6" destOrd="0" presId="urn:microsoft.com/office/officeart/2008/layout/PictureStrips"/>
    <dgm:cxn modelId="{34E11151-5034-6341-B637-B62D9874362B}" type="presParOf" srcId="{6D50169A-F9BB-6542-8DC7-14E23C070C24}" destId="{5F624FDD-16D9-5B45-B586-78A5C54C659B}" srcOrd="0" destOrd="0" presId="urn:microsoft.com/office/officeart/2008/layout/PictureStrips"/>
    <dgm:cxn modelId="{4F4DF405-73AF-9C40-854F-3CFDFE90423C}" type="presParOf" srcId="{6D50169A-F9BB-6542-8DC7-14E23C070C24}" destId="{D9F4C7ED-6CDC-4047-9DA5-4A4B103B3FB4}" srcOrd="1" destOrd="0" presId="urn:microsoft.com/office/officeart/2008/layout/PictureStrips"/>
    <dgm:cxn modelId="{E9496481-4B13-6F41-B9DE-F9EF27B6FC25}" type="presParOf" srcId="{3B3E9AA4-3069-AC45-BAA0-EABDA905B519}" destId="{06B3E259-661A-DC4B-B36C-132709B7BB8A}" srcOrd="7" destOrd="0" presId="urn:microsoft.com/office/officeart/2008/layout/PictureStrips"/>
    <dgm:cxn modelId="{DC3474ED-698D-1943-8254-02DE87D76813}" type="presParOf" srcId="{3B3E9AA4-3069-AC45-BAA0-EABDA905B519}" destId="{B0725964-82EE-8C4F-A250-02653E448687}" srcOrd="8" destOrd="0" presId="urn:microsoft.com/office/officeart/2008/layout/PictureStrips"/>
    <dgm:cxn modelId="{3C84D231-CC0A-5D43-A32C-9FB3B6BBC9D9}" type="presParOf" srcId="{B0725964-82EE-8C4F-A250-02653E448687}" destId="{900E525B-60BF-F243-AF87-8A1FA49B33AE}" srcOrd="0" destOrd="0" presId="urn:microsoft.com/office/officeart/2008/layout/PictureStrips"/>
    <dgm:cxn modelId="{A7908BD0-1DD6-1849-A514-A68689A08A63}" type="presParOf" srcId="{B0725964-82EE-8C4F-A250-02653E448687}" destId="{35A1AD69-66E7-7349-B129-20BC82C39A7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102620-4109-4CA6-8B4C-AB6FD512C472}"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n-US"/>
        </a:p>
      </dgm:t>
    </dgm:pt>
    <dgm:pt modelId="{B8B55AB3-EA6F-43B1-BCEA-0A92510A9526}">
      <dgm:prSet/>
      <dgm:spPr/>
      <dgm:t>
        <a:bodyPr/>
        <a:lstStyle/>
        <a:p>
          <a:r>
            <a:rPr lang="en-US"/>
            <a:t>ASSESS</a:t>
          </a:r>
        </a:p>
      </dgm:t>
    </dgm:pt>
    <dgm:pt modelId="{06EA0B96-507D-42FD-B5D2-A8793E060FED}" type="parTrans" cxnId="{B48E6BBA-DA48-4059-9FD9-2F51EB13166B}">
      <dgm:prSet/>
      <dgm:spPr/>
      <dgm:t>
        <a:bodyPr/>
        <a:lstStyle/>
        <a:p>
          <a:endParaRPr lang="en-US"/>
        </a:p>
      </dgm:t>
    </dgm:pt>
    <dgm:pt modelId="{CCB716FE-61DC-40F6-A459-15436D2949F6}" type="sibTrans" cxnId="{B48E6BBA-DA48-4059-9FD9-2F51EB13166B}">
      <dgm:prSet/>
      <dgm:spPr/>
      <dgm:t>
        <a:bodyPr/>
        <a:lstStyle/>
        <a:p>
          <a:endParaRPr lang="en-US"/>
        </a:p>
      </dgm:t>
    </dgm:pt>
    <dgm:pt modelId="{E6181233-9AE4-4247-90E5-A04242BE3A5E}">
      <dgm:prSet/>
      <dgm:spPr/>
      <dgm:t>
        <a:bodyPr/>
        <a:lstStyle/>
        <a:p>
          <a:r>
            <a:rPr lang="en-US" sz="1500"/>
            <a:t>What are the hazards/dangers in approaching the area?</a:t>
          </a:r>
          <a:endParaRPr lang="en-US" sz="1500">
            <a:solidFill>
              <a:schemeClr val="tx1">
                <a:lumMod val="75000"/>
                <a:lumOff val="25000"/>
              </a:schemeClr>
            </a:solidFill>
          </a:endParaRPr>
        </a:p>
      </dgm:t>
    </dgm:pt>
    <dgm:pt modelId="{922BA4DE-80CE-4902-8337-AE49553E2729}" type="parTrans" cxnId="{A88D8B96-4913-43AD-9E9E-88B8409BB313}">
      <dgm:prSet/>
      <dgm:spPr/>
      <dgm:t>
        <a:bodyPr/>
        <a:lstStyle/>
        <a:p>
          <a:endParaRPr lang="en-US"/>
        </a:p>
      </dgm:t>
    </dgm:pt>
    <dgm:pt modelId="{23BD37CE-3262-4FBA-A2A7-EAF6407F3C02}" type="sibTrans" cxnId="{A88D8B96-4913-43AD-9E9E-88B8409BB313}">
      <dgm:prSet/>
      <dgm:spPr/>
      <dgm:t>
        <a:bodyPr/>
        <a:lstStyle/>
        <a:p>
          <a:endParaRPr lang="en-US"/>
        </a:p>
      </dgm:t>
    </dgm:pt>
    <dgm:pt modelId="{CF6C6B77-C408-420B-84A5-0375ACECAF36}">
      <dgm:prSet/>
      <dgm:spPr/>
      <dgm:t>
        <a:bodyPr/>
        <a:lstStyle/>
        <a:p>
          <a:r>
            <a:rPr lang="en-US"/>
            <a:t>SEARCH</a:t>
          </a:r>
        </a:p>
      </dgm:t>
    </dgm:pt>
    <dgm:pt modelId="{D9BBC6B7-2382-4E8F-B27E-770624A5B4D1}" type="parTrans" cxnId="{56D6495A-D306-4031-9F62-9C0D68237A16}">
      <dgm:prSet/>
      <dgm:spPr/>
      <dgm:t>
        <a:bodyPr/>
        <a:lstStyle/>
        <a:p>
          <a:endParaRPr lang="en-US"/>
        </a:p>
      </dgm:t>
    </dgm:pt>
    <dgm:pt modelId="{EBC1A88D-B246-4274-9812-6036C2F4972C}" type="sibTrans" cxnId="{56D6495A-D306-4031-9F62-9C0D68237A16}">
      <dgm:prSet/>
      <dgm:spPr/>
      <dgm:t>
        <a:bodyPr/>
        <a:lstStyle/>
        <a:p>
          <a:endParaRPr lang="en-US"/>
        </a:p>
      </dgm:t>
    </dgm:pt>
    <dgm:pt modelId="{C7057E16-31BF-4723-945E-3E4C76E052DB}">
      <dgm:prSet/>
      <dgm:spPr/>
      <dgm:t>
        <a:bodyPr/>
        <a:lstStyle/>
        <a:p>
          <a:r>
            <a:rPr lang="en-US"/>
            <a:t>Make sure no other animals or people can enter the area</a:t>
          </a:r>
          <a:endParaRPr lang="en-US">
            <a:solidFill>
              <a:schemeClr val="tx1">
                <a:lumMod val="75000"/>
                <a:lumOff val="25000"/>
              </a:schemeClr>
            </a:solidFill>
          </a:endParaRPr>
        </a:p>
      </dgm:t>
    </dgm:pt>
    <dgm:pt modelId="{C604800A-F508-42CB-AAE7-377A8A8399D6}" type="parTrans" cxnId="{5DBF6152-3602-41D1-BA05-405FEBE00BCF}">
      <dgm:prSet/>
      <dgm:spPr/>
      <dgm:t>
        <a:bodyPr/>
        <a:lstStyle/>
        <a:p>
          <a:endParaRPr lang="en-US"/>
        </a:p>
      </dgm:t>
    </dgm:pt>
    <dgm:pt modelId="{2E2EA9C9-6991-4D20-A1A9-162DA0461B3C}" type="sibTrans" cxnId="{5DBF6152-3602-41D1-BA05-405FEBE00BCF}">
      <dgm:prSet/>
      <dgm:spPr/>
      <dgm:t>
        <a:bodyPr/>
        <a:lstStyle/>
        <a:p>
          <a:endParaRPr lang="en-US"/>
        </a:p>
      </dgm:t>
    </dgm:pt>
    <dgm:pt modelId="{0D2A955A-20C6-4338-A5EC-D8C0466CB074}">
      <dgm:prSet/>
      <dgm:spPr/>
      <dgm:t>
        <a:bodyPr/>
        <a:lstStyle/>
        <a:p>
          <a:r>
            <a:rPr lang="en-US"/>
            <a:t>How many animals are involved (sick vs. dead)?</a:t>
          </a:r>
        </a:p>
      </dgm:t>
    </dgm:pt>
    <dgm:pt modelId="{98852D4A-6D38-4EF5-B40E-51FBBA898C7D}" type="parTrans" cxnId="{933D84F5-AF5B-4502-8511-ECCC70313D21}">
      <dgm:prSet/>
      <dgm:spPr/>
      <dgm:t>
        <a:bodyPr/>
        <a:lstStyle/>
        <a:p>
          <a:endParaRPr lang="en-US"/>
        </a:p>
      </dgm:t>
    </dgm:pt>
    <dgm:pt modelId="{4CA7719F-DD9F-4B98-B9EE-07321D4A35D2}" type="sibTrans" cxnId="{933D84F5-AF5B-4502-8511-ECCC70313D21}">
      <dgm:prSet/>
      <dgm:spPr/>
      <dgm:t>
        <a:bodyPr/>
        <a:lstStyle/>
        <a:p>
          <a:endParaRPr lang="en-US"/>
        </a:p>
      </dgm:t>
    </dgm:pt>
    <dgm:pt modelId="{C1C6D1CB-8068-4BAB-88C8-8E0853E26E94}">
      <dgm:prSet/>
      <dgm:spPr/>
      <dgm:t>
        <a:bodyPr/>
        <a:lstStyle/>
        <a:p>
          <a:r>
            <a:rPr lang="en-US"/>
            <a:t>Can you see a cause of death? (e.g., snare)</a:t>
          </a:r>
        </a:p>
      </dgm:t>
    </dgm:pt>
    <dgm:pt modelId="{5B1BD736-BD3B-4D29-B963-5CF2CED9DAB0}" type="parTrans" cxnId="{2615A54D-415E-455C-BCD8-FFB0507A1043}">
      <dgm:prSet/>
      <dgm:spPr/>
      <dgm:t>
        <a:bodyPr/>
        <a:lstStyle/>
        <a:p>
          <a:endParaRPr lang="en-US"/>
        </a:p>
      </dgm:t>
    </dgm:pt>
    <dgm:pt modelId="{62CF90A6-67E3-4408-8D61-9228D3C6DC87}" type="sibTrans" cxnId="{2615A54D-415E-455C-BCD8-FFB0507A1043}">
      <dgm:prSet/>
      <dgm:spPr/>
      <dgm:t>
        <a:bodyPr/>
        <a:lstStyle/>
        <a:p>
          <a:endParaRPr lang="en-US"/>
        </a:p>
      </dgm:t>
    </dgm:pt>
    <dgm:pt modelId="{5836CF82-46F7-457D-825F-AA67CF4CCE01}">
      <dgm:prSet/>
      <dgm:spPr/>
      <dgm:t>
        <a:bodyPr/>
        <a:lstStyle/>
        <a:p>
          <a:r>
            <a:rPr lang="en-US"/>
            <a:t>If 2+ live animals involved, make sure someone remains at the site so potential interactions are prevented</a:t>
          </a:r>
        </a:p>
      </dgm:t>
    </dgm:pt>
    <dgm:pt modelId="{BAB4C579-4D01-4428-905F-D8CF39E224FA}" type="parTrans" cxnId="{F66F8638-FD7E-4321-A568-4EB4FB301A14}">
      <dgm:prSet/>
      <dgm:spPr/>
      <dgm:t>
        <a:bodyPr/>
        <a:lstStyle/>
        <a:p>
          <a:endParaRPr lang="en-US"/>
        </a:p>
      </dgm:t>
    </dgm:pt>
    <dgm:pt modelId="{49FF087A-0394-441E-94D5-5A326A097007}" type="sibTrans" cxnId="{F66F8638-FD7E-4321-A568-4EB4FB301A14}">
      <dgm:prSet/>
      <dgm:spPr/>
      <dgm:t>
        <a:bodyPr/>
        <a:lstStyle/>
        <a:p>
          <a:endParaRPr lang="en-US"/>
        </a:p>
      </dgm:t>
    </dgm:pt>
    <dgm:pt modelId="{7EB96A7F-ADA7-47BF-A757-AB55BAA66A66}">
      <dgm:prSet/>
      <dgm:spPr/>
      <dgm:t>
        <a:bodyPr/>
        <a:lstStyle/>
        <a:p>
          <a:r>
            <a:rPr lang="en-US"/>
            <a:t>SECURE</a:t>
          </a:r>
        </a:p>
      </dgm:t>
    </dgm:pt>
    <dgm:pt modelId="{81C897E1-4FF1-4FAC-8619-CA8A55BBA7E3}" type="parTrans" cxnId="{4E9A13F8-C020-4442-B274-478200C9AB4F}">
      <dgm:prSet/>
      <dgm:spPr/>
      <dgm:t>
        <a:bodyPr/>
        <a:lstStyle/>
        <a:p>
          <a:endParaRPr lang="en-US"/>
        </a:p>
      </dgm:t>
    </dgm:pt>
    <dgm:pt modelId="{7E63901C-E1FA-4FA9-82DB-122A9550C8E2}" type="sibTrans" cxnId="{4E9A13F8-C020-4442-B274-478200C9AB4F}">
      <dgm:prSet/>
      <dgm:spPr/>
      <dgm:t>
        <a:bodyPr/>
        <a:lstStyle/>
        <a:p>
          <a:endParaRPr lang="en-US"/>
        </a:p>
      </dgm:t>
    </dgm:pt>
    <dgm:pt modelId="{3962EF00-828A-4D04-8FF8-EAADDC913A27}">
      <dgm:prSet/>
      <dgm:spPr/>
      <dgm:t>
        <a:bodyPr/>
        <a:lstStyle/>
        <a:p>
          <a:r>
            <a:rPr lang="en-US"/>
            <a:t>Check the surrounding area for other sick/dead animals</a:t>
          </a:r>
        </a:p>
      </dgm:t>
    </dgm:pt>
    <dgm:pt modelId="{11325C02-C0D2-43F3-B65D-EC41C0F2527C}" type="parTrans" cxnId="{1ACB3E39-B0D5-4D6A-9031-4D9D9655BE63}">
      <dgm:prSet/>
      <dgm:spPr/>
      <dgm:t>
        <a:bodyPr/>
        <a:lstStyle/>
        <a:p>
          <a:endParaRPr lang="en-US"/>
        </a:p>
      </dgm:t>
    </dgm:pt>
    <dgm:pt modelId="{8309C3D8-09D5-4D82-A1FE-9507D5E48EEA}" type="sibTrans" cxnId="{1ACB3E39-B0D5-4D6A-9031-4D9D9655BE63}">
      <dgm:prSet/>
      <dgm:spPr/>
      <dgm:t>
        <a:bodyPr/>
        <a:lstStyle/>
        <a:p>
          <a:endParaRPr lang="en-US"/>
        </a:p>
      </dgm:t>
    </dgm:pt>
    <dgm:pt modelId="{AB9571B2-6F85-4086-82C9-F511B28E63EF}" type="pres">
      <dgm:prSet presAssocID="{6F102620-4109-4CA6-8B4C-AB6FD512C472}" presName="linear" presStyleCnt="0">
        <dgm:presLayoutVars>
          <dgm:dir/>
          <dgm:animLvl val="lvl"/>
          <dgm:resizeHandles val="exact"/>
        </dgm:presLayoutVars>
      </dgm:prSet>
      <dgm:spPr/>
    </dgm:pt>
    <dgm:pt modelId="{F6E54DDE-CE59-4688-B53C-B508FAA18E8B}" type="pres">
      <dgm:prSet presAssocID="{B8B55AB3-EA6F-43B1-BCEA-0A92510A9526}" presName="parentLin" presStyleCnt="0"/>
      <dgm:spPr/>
    </dgm:pt>
    <dgm:pt modelId="{AB8E0555-AB43-496F-AA3B-280B1599FDAB}" type="pres">
      <dgm:prSet presAssocID="{B8B55AB3-EA6F-43B1-BCEA-0A92510A9526}" presName="parentLeftMargin" presStyleLbl="node1" presStyleIdx="0" presStyleCnt="3"/>
      <dgm:spPr/>
    </dgm:pt>
    <dgm:pt modelId="{F9C99291-4DE7-49FC-AB84-02DA32FB4FB2}" type="pres">
      <dgm:prSet presAssocID="{B8B55AB3-EA6F-43B1-BCEA-0A92510A9526}" presName="parentText" presStyleLbl="node1" presStyleIdx="0" presStyleCnt="3">
        <dgm:presLayoutVars>
          <dgm:chMax val="0"/>
          <dgm:bulletEnabled val="1"/>
        </dgm:presLayoutVars>
      </dgm:prSet>
      <dgm:spPr/>
    </dgm:pt>
    <dgm:pt modelId="{7A7A10DE-CEF4-471A-ACE6-27F105FE3338}" type="pres">
      <dgm:prSet presAssocID="{B8B55AB3-EA6F-43B1-BCEA-0A92510A9526}" presName="negativeSpace" presStyleCnt="0"/>
      <dgm:spPr/>
    </dgm:pt>
    <dgm:pt modelId="{04061940-7A97-49FF-9F15-6B08F7C52748}" type="pres">
      <dgm:prSet presAssocID="{B8B55AB3-EA6F-43B1-BCEA-0A92510A9526}" presName="childText" presStyleLbl="conFgAcc1" presStyleIdx="0" presStyleCnt="3">
        <dgm:presLayoutVars>
          <dgm:bulletEnabled val="1"/>
        </dgm:presLayoutVars>
      </dgm:prSet>
      <dgm:spPr/>
    </dgm:pt>
    <dgm:pt modelId="{C5977C94-F996-4A92-B5C1-FD4A260B4DFF}" type="pres">
      <dgm:prSet presAssocID="{CCB716FE-61DC-40F6-A459-15436D2949F6}" presName="spaceBetweenRectangles" presStyleCnt="0"/>
      <dgm:spPr/>
    </dgm:pt>
    <dgm:pt modelId="{F40B2D77-05F2-404C-9124-3AFF3D7EAA62}" type="pres">
      <dgm:prSet presAssocID="{CF6C6B77-C408-420B-84A5-0375ACECAF36}" presName="parentLin" presStyleCnt="0"/>
      <dgm:spPr/>
    </dgm:pt>
    <dgm:pt modelId="{9A91E1CF-37A9-4709-9A91-E64DA8B1915F}" type="pres">
      <dgm:prSet presAssocID="{CF6C6B77-C408-420B-84A5-0375ACECAF36}" presName="parentLeftMargin" presStyleLbl="node1" presStyleIdx="0" presStyleCnt="3"/>
      <dgm:spPr/>
    </dgm:pt>
    <dgm:pt modelId="{F0E00C8A-7F7E-4CF8-AC39-5097CC5E1410}" type="pres">
      <dgm:prSet presAssocID="{CF6C6B77-C408-420B-84A5-0375ACECAF36}" presName="parentText" presStyleLbl="node1" presStyleIdx="1" presStyleCnt="3">
        <dgm:presLayoutVars>
          <dgm:chMax val="0"/>
          <dgm:bulletEnabled val="1"/>
        </dgm:presLayoutVars>
      </dgm:prSet>
      <dgm:spPr/>
    </dgm:pt>
    <dgm:pt modelId="{5BC5F461-298A-422C-9A1E-C2F128D20D61}" type="pres">
      <dgm:prSet presAssocID="{CF6C6B77-C408-420B-84A5-0375ACECAF36}" presName="negativeSpace" presStyleCnt="0"/>
      <dgm:spPr/>
    </dgm:pt>
    <dgm:pt modelId="{3DF026F6-850D-4FF3-A995-EF15B35EAC91}" type="pres">
      <dgm:prSet presAssocID="{CF6C6B77-C408-420B-84A5-0375ACECAF36}" presName="childText" presStyleLbl="conFgAcc1" presStyleIdx="1" presStyleCnt="3">
        <dgm:presLayoutVars>
          <dgm:bulletEnabled val="1"/>
        </dgm:presLayoutVars>
      </dgm:prSet>
      <dgm:spPr/>
    </dgm:pt>
    <dgm:pt modelId="{D8D196EF-C97B-4D20-BDD8-29E9FBAD7AA2}" type="pres">
      <dgm:prSet presAssocID="{EBC1A88D-B246-4274-9812-6036C2F4972C}" presName="spaceBetweenRectangles" presStyleCnt="0"/>
      <dgm:spPr/>
    </dgm:pt>
    <dgm:pt modelId="{2B1379EF-8D9D-4A2C-B3A7-598FF291D3E9}" type="pres">
      <dgm:prSet presAssocID="{7EB96A7F-ADA7-47BF-A757-AB55BAA66A66}" presName="parentLin" presStyleCnt="0"/>
      <dgm:spPr/>
    </dgm:pt>
    <dgm:pt modelId="{F683DD94-27B8-442D-B523-194CF0F91CEC}" type="pres">
      <dgm:prSet presAssocID="{7EB96A7F-ADA7-47BF-A757-AB55BAA66A66}" presName="parentLeftMargin" presStyleLbl="node1" presStyleIdx="1" presStyleCnt="3"/>
      <dgm:spPr/>
    </dgm:pt>
    <dgm:pt modelId="{EDE91AA2-D8B9-4578-8294-FA23599ABF6D}" type="pres">
      <dgm:prSet presAssocID="{7EB96A7F-ADA7-47BF-A757-AB55BAA66A66}" presName="parentText" presStyleLbl="node1" presStyleIdx="2" presStyleCnt="3">
        <dgm:presLayoutVars>
          <dgm:chMax val="0"/>
          <dgm:bulletEnabled val="1"/>
        </dgm:presLayoutVars>
      </dgm:prSet>
      <dgm:spPr/>
    </dgm:pt>
    <dgm:pt modelId="{A84C8F08-C3C0-49AD-9957-90ADE928753D}" type="pres">
      <dgm:prSet presAssocID="{7EB96A7F-ADA7-47BF-A757-AB55BAA66A66}" presName="negativeSpace" presStyleCnt="0"/>
      <dgm:spPr/>
    </dgm:pt>
    <dgm:pt modelId="{2678197E-C1F8-4858-8194-F165F9EBF44D}" type="pres">
      <dgm:prSet presAssocID="{7EB96A7F-ADA7-47BF-A757-AB55BAA66A66}" presName="childText" presStyleLbl="conFgAcc1" presStyleIdx="2" presStyleCnt="3">
        <dgm:presLayoutVars>
          <dgm:bulletEnabled val="1"/>
        </dgm:presLayoutVars>
      </dgm:prSet>
      <dgm:spPr/>
    </dgm:pt>
  </dgm:ptLst>
  <dgm:cxnLst>
    <dgm:cxn modelId="{1A7BCB07-4D55-4F22-98CE-AFCCF2402000}" type="presOf" srcId="{7EB96A7F-ADA7-47BF-A757-AB55BAA66A66}" destId="{F683DD94-27B8-442D-B523-194CF0F91CEC}" srcOrd="0" destOrd="0" presId="urn:microsoft.com/office/officeart/2005/8/layout/list1"/>
    <dgm:cxn modelId="{BE98CB08-7AFB-460F-92A8-12E7DE9803A3}" type="presOf" srcId="{6F102620-4109-4CA6-8B4C-AB6FD512C472}" destId="{AB9571B2-6F85-4086-82C9-F511B28E63EF}" srcOrd="0" destOrd="0" presId="urn:microsoft.com/office/officeart/2005/8/layout/list1"/>
    <dgm:cxn modelId="{C93CBF2B-F85A-4437-B01A-DE5F97356968}" type="presOf" srcId="{C1C6D1CB-8068-4BAB-88C8-8E0853E26E94}" destId="{04061940-7A97-49FF-9F15-6B08F7C52748}" srcOrd="0" destOrd="2" presId="urn:microsoft.com/office/officeart/2005/8/layout/list1"/>
    <dgm:cxn modelId="{F66F8638-FD7E-4321-A568-4EB4FB301A14}" srcId="{7EB96A7F-ADA7-47BF-A757-AB55BAA66A66}" destId="{5836CF82-46F7-457D-825F-AA67CF4CCE01}" srcOrd="1" destOrd="0" parTransId="{BAB4C579-4D01-4428-905F-D8CF39E224FA}" sibTransId="{49FF087A-0394-441E-94D5-5A326A097007}"/>
    <dgm:cxn modelId="{1ACB3E39-B0D5-4D6A-9031-4D9D9655BE63}" srcId="{CF6C6B77-C408-420B-84A5-0375ACECAF36}" destId="{3962EF00-828A-4D04-8FF8-EAADDC913A27}" srcOrd="0" destOrd="0" parTransId="{11325C02-C0D2-43F3-B65D-EC41C0F2527C}" sibTransId="{8309C3D8-09D5-4D82-A1FE-9507D5E48EEA}"/>
    <dgm:cxn modelId="{441DFF3A-49BB-41A5-9F2F-D2D7F65BD304}" type="presOf" srcId="{3962EF00-828A-4D04-8FF8-EAADDC913A27}" destId="{3DF026F6-850D-4FF3-A995-EF15B35EAC91}" srcOrd="0" destOrd="0" presId="urn:microsoft.com/office/officeart/2005/8/layout/list1"/>
    <dgm:cxn modelId="{F2EBE141-A442-448E-957D-D39A00D63ABD}" type="presOf" srcId="{0D2A955A-20C6-4338-A5EC-D8C0466CB074}" destId="{04061940-7A97-49FF-9F15-6B08F7C52748}" srcOrd="0" destOrd="1" presId="urn:microsoft.com/office/officeart/2005/8/layout/list1"/>
    <dgm:cxn modelId="{7A3AC745-933B-4B7E-9613-B38733572A85}" type="presOf" srcId="{5836CF82-46F7-457D-825F-AA67CF4CCE01}" destId="{2678197E-C1F8-4858-8194-F165F9EBF44D}" srcOrd="0" destOrd="1" presId="urn:microsoft.com/office/officeart/2005/8/layout/list1"/>
    <dgm:cxn modelId="{D5325847-B36A-4AA9-83B0-3677BE15ADE4}" type="presOf" srcId="{E6181233-9AE4-4247-90E5-A04242BE3A5E}" destId="{04061940-7A97-49FF-9F15-6B08F7C52748}" srcOrd="0" destOrd="0" presId="urn:microsoft.com/office/officeart/2005/8/layout/list1"/>
    <dgm:cxn modelId="{2615A54D-415E-455C-BCD8-FFB0507A1043}" srcId="{B8B55AB3-EA6F-43B1-BCEA-0A92510A9526}" destId="{C1C6D1CB-8068-4BAB-88C8-8E0853E26E94}" srcOrd="2" destOrd="0" parTransId="{5B1BD736-BD3B-4D29-B963-5CF2CED9DAB0}" sibTransId="{62CF90A6-67E3-4408-8D61-9228D3C6DC87}"/>
    <dgm:cxn modelId="{5DBF6152-3602-41D1-BA05-405FEBE00BCF}" srcId="{7EB96A7F-ADA7-47BF-A757-AB55BAA66A66}" destId="{C7057E16-31BF-4723-945E-3E4C76E052DB}" srcOrd="0" destOrd="0" parTransId="{C604800A-F508-42CB-AAE7-377A8A8399D6}" sibTransId="{2E2EA9C9-6991-4D20-A1A9-162DA0461B3C}"/>
    <dgm:cxn modelId="{56D6495A-D306-4031-9F62-9C0D68237A16}" srcId="{6F102620-4109-4CA6-8B4C-AB6FD512C472}" destId="{CF6C6B77-C408-420B-84A5-0375ACECAF36}" srcOrd="1" destOrd="0" parTransId="{D9BBC6B7-2382-4E8F-B27E-770624A5B4D1}" sibTransId="{EBC1A88D-B246-4274-9812-6036C2F4972C}"/>
    <dgm:cxn modelId="{A88D8B96-4913-43AD-9E9E-88B8409BB313}" srcId="{B8B55AB3-EA6F-43B1-BCEA-0A92510A9526}" destId="{E6181233-9AE4-4247-90E5-A04242BE3A5E}" srcOrd="0" destOrd="0" parTransId="{922BA4DE-80CE-4902-8337-AE49553E2729}" sibTransId="{23BD37CE-3262-4FBA-A2A7-EAF6407F3C02}"/>
    <dgm:cxn modelId="{A822699A-3CC2-4D3B-932B-A7689B03B0AF}" type="presOf" srcId="{CF6C6B77-C408-420B-84A5-0375ACECAF36}" destId="{9A91E1CF-37A9-4709-9A91-E64DA8B1915F}" srcOrd="0" destOrd="0" presId="urn:microsoft.com/office/officeart/2005/8/layout/list1"/>
    <dgm:cxn modelId="{5A69CAAA-2FCE-43A5-84C0-99CC434AEEEE}" type="presOf" srcId="{7EB96A7F-ADA7-47BF-A757-AB55BAA66A66}" destId="{EDE91AA2-D8B9-4578-8294-FA23599ABF6D}" srcOrd="1" destOrd="0" presId="urn:microsoft.com/office/officeart/2005/8/layout/list1"/>
    <dgm:cxn modelId="{B48E6BBA-DA48-4059-9FD9-2F51EB13166B}" srcId="{6F102620-4109-4CA6-8B4C-AB6FD512C472}" destId="{B8B55AB3-EA6F-43B1-BCEA-0A92510A9526}" srcOrd="0" destOrd="0" parTransId="{06EA0B96-507D-42FD-B5D2-A8793E060FED}" sibTransId="{CCB716FE-61DC-40F6-A459-15436D2949F6}"/>
    <dgm:cxn modelId="{5AC807CF-7F5D-420A-8304-2B506C8BC03F}" type="presOf" srcId="{B8B55AB3-EA6F-43B1-BCEA-0A92510A9526}" destId="{F9C99291-4DE7-49FC-AB84-02DA32FB4FB2}" srcOrd="1" destOrd="0" presId="urn:microsoft.com/office/officeart/2005/8/layout/list1"/>
    <dgm:cxn modelId="{5829E5DF-67E2-4E61-BCE0-EE3443AEFE90}" type="presOf" srcId="{CF6C6B77-C408-420B-84A5-0375ACECAF36}" destId="{F0E00C8A-7F7E-4CF8-AC39-5097CC5E1410}" srcOrd="1" destOrd="0" presId="urn:microsoft.com/office/officeart/2005/8/layout/list1"/>
    <dgm:cxn modelId="{386DF5E1-B6C6-4C44-9BF6-F6984A381637}" type="presOf" srcId="{B8B55AB3-EA6F-43B1-BCEA-0A92510A9526}" destId="{AB8E0555-AB43-496F-AA3B-280B1599FDAB}" srcOrd="0" destOrd="0" presId="urn:microsoft.com/office/officeart/2005/8/layout/list1"/>
    <dgm:cxn modelId="{933D84F5-AF5B-4502-8511-ECCC70313D21}" srcId="{B8B55AB3-EA6F-43B1-BCEA-0A92510A9526}" destId="{0D2A955A-20C6-4338-A5EC-D8C0466CB074}" srcOrd="1" destOrd="0" parTransId="{98852D4A-6D38-4EF5-B40E-51FBBA898C7D}" sibTransId="{4CA7719F-DD9F-4B98-B9EE-07321D4A35D2}"/>
    <dgm:cxn modelId="{4E9A13F8-C020-4442-B274-478200C9AB4F}" srcId="{6F102620-4109-4CA6-8B4C-AB6FD512C472}" destId="{7EB96A7F-ADA7-47BF-A757-AB55BAA66A66}" srcOrd="2" destOrd="0" parTransId="{81C897E1-4FF1-4FAC-8619-CA8A55BBA7E3}" sibTransId="{7E63901C-E1FA-4FA9-82DB-122A9550C8E2}"/>
    <dgm:cxn modelId="{6A2634FC-1C4F-40C4-93D0-BE233CFEEFFE}" type="presOf" srcId="{C7057E16-31BF-4723-945E-3E4C76E052DB}" destId="{2678197E-C1F8-4858-8194-F165F9EBF44D}" srcOrd="0" destOrd="0" presId="urn:microsoft.com/office/officeart/2005/8/layout/list1"/>
    <dgm:cxn modelId="{80CF49B2-3FEC-4272-9A0B-9FE64134753E}" type="presParOf" srcId="{AB9571B2-6F85-4086-82C9-F511B28E63EF}" destId="{F6E54DDE-CE59-4688-B53C-B508FAA18E8B}" srcOrd="0" destOrd="0" presId="urn:microsoft.com/office/officeart/2005/8/layout/list1"/>
    <dgm:cxn modelId="{680BDDD9-18F3-46C2-9D4B-032CD0D2E864}" type="presParOf" srcId="{F6E54DDE-CE59-4688-B53C-B508FAA18E8B}" destId="{AB8E0555-AB43-496F-AA3B-280B1599FDAB}" srcOrd="0" destOrd="0" presId="urn:microsoft.com/office/officeart/2005/8/layout/list1"/>
    <dgm:cxn modelId="{E31B0D35-574A-4394-B294-5AE16A50BD34}" type="presParOf" srcId="{F6E54DDE-CE59-4688-B53C-B508FAA18E8B}" destId="{F9C99291-4DE7-49FC-AB84-02DA32FB4FB2}" srcOrd="1" destOrd="0" presId="urn:microsoft.com/office/officeart/2005/8/layout/list1"/>
    <dgm:cxn modelId="{072B644E-B5C7-4352-B793-2A42999E825C}" type="presParOf" srcId="{AB9571B2-6F85-4086-82C9-F511B28E63EF}" destId="{7A7A10DE-CEF4-471A-ACE6-27F105FE3338}" srcOrd="1" destOrd="0" presId="urn:microsoft.com/office/officeart/2005/8/layout/list1"/>
    <dgm:cxn modelId="{80620FE0-0882-4892-94BD-83A1D84F845D}" type="presParOf" srcId="{AB9571B2-6F85-4086-82C9-F511B28E63EF}" destId="{04061940-7A97-49FF-9F15-6B08F7C52748}" srcOrd="2" destOrd="0" presId="urn:microsoft.com/office/officeart/2005/8/layout/list1"/>
    <dgm:cxn modelId="{31CC34FF-F256-4EDF-B0B6-E0CA5007FB8A}" type="presParOf" srcId="{AB9571B2-6F85-4086-82C9-F511B28E63EF}" destId="{C5977C94-F996-4A92-B5C1-FD4A260B4DFF}" srcOrd="3" destOrd="0" presId="urn:microsoft.com/office/officeart/2005/8/layout/list1"/>
    <dgm:cxn modelId="{65279409-D9F5-40AB-A47B-2A74557DD242}" type="presParOf" srcId="{AB9571B2-6F85-4086-82C9-F511B28E63EF}" destId="{F40B2D77-05F2-404C-9124-3AFF3D7EAA62}" srcOrd="4" destOrd="0" presId="urn:microsoft.com/office/officeart/2005/8/layout/list1"/>
    <dgm:cxn modelId="{01FDE948-30FA-4F60-A28D-AFCAD782B281}" type="presParOf" srcId="{F40B2D77-05F2-404C-9124-3AFF3D7EAA62}" destId="{9A91E1CF-37A9-4709-9A91-E64DA8B1915F}" srcOrd="0" destOrd="0" presId="urn:microsoft.com/office/officeart/2005/8/layout/list1"/>
    <dgm:cxn modelId="{A9F16B5E-B555-4FC8-9694-4A79FBEF988B}" type="presParOf" srcId="{F40B2D77-05F2-404C-9124-3AFF3D7EAA62}" destId="{F0E00C8A-7F7E-4CF8-AC39-5097CC5E1410}" srcOrd="1" destOrd="0" presId="urn:microsoft.com/office/officeart/2005/8/layout/list1"/>
    <dgm:cxn modelId="{3F11928B-F3BB-4664-9510-4CF5437290EB}" type="presParOf" srcId="{AB9571B2-6F85-4086-82C9-F511B28E63EF}" destId="{5BC5F461-298A-422C-9A1E-C2F128D20D61}" srcOrd="5" destOrd="0" presId="urn:microsoft.com/office/officeart/2005/8/layout/list1"/>
    <dgm:cxn modelId="{65A5868D-1193-4218-9524-6EF7F528E6E2}" type="presParOf" srcId="{AB9571B2-6F85-4086-82C9-F511B28E63EF}" destId="{3DF026F6-850D-4FF3-A995-EF15B35EAC91}" srcOrd="6" destOrd="0" presId="urn:microsoft.com/office/officeart/2005/8/layout/list1"/>
    <dgm:cxn modelId="{981E2BE8-CC54-452E-8ABC-346EE812E287}" type="presParOf" srcId="{AB9571B2-6F85-4086-82C9-F511B28E63EF}" destId="{D8D196EF-C97B-4D20-BDD8-29E9FBAD7AA2}" srcOrd="7" destOrd="0" presId="urn:microsoft.com/office/officeart/2005/8/layout/list1"/>
    <dgm:cxn modelId="{3BE23E56-0471-4807-9C38-13A45D2BE7FA}" type="presParOf" srcId="{AB9571B2-6F85-4086-82C9-F511B28E63EF}" destId="{2B1379EF-8D9D-4A2C-B3A7-598FF291D3E9}" srcOrd="8" destOrd="0" presId="urn:microsoft.com/office/officeart/2005/8/layout/list1"/>
    <dgm:cxn modelId="{E5120E78-01D9-41B2-BEF7-EED3F783B7DB}" type="presParOf" srcId="{2B1379EF-8D9D-4A2C-B3A7-598FF291D3E9}" destId="{F683DD94-27B8-442D-B523-194CF0F91CEC}" srcOrd="0" destOrd="0" presId="urn:microsoft.com/office/officeart/2005/8/layout/list1"/>
    <dgm:cxn modelId="{10F6596D-D5A5-4DD9-9715-4AFDC90CA53D}" type="presParOf" srcId="{2B1379EF-8D9D-4A2C-B3A7-598FF291D3E9}" destId="{EDE91AA2-D8B9-4578-8294-FA23599ABF6D}" srcOrd="1" destOrd="0" presId="urn:microsoft.com/office/officeart/2005/8/layout/list1"/>
    <dgm:cxn modelId="{2D1A6F3B-002D-4BF8-9493-437B2D1EED59}" type="presParOf" srcId="{AB9571B2-6F85-4086-82C9-F511B28E63EF}" destId="{A84C8F08-C3C0-49AD-9957-90ADE928753D}" srcOrd="9" destOrd="0" presId="urn:microsoft.com/office/officeart/2005/8/layout/list1"/>
    <dgm:cxn modelId="{E3F42E65-F59F-47A9-B01D-C05505153E6C}" type="presParOf" srcId="{AB9571B2-6F85-4086-82C9-F511B28E63EF}" destId="{2678197E-C1F8-4858-8194-F165F9EBF44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B70E55-06A5-4B33-A549-C37FFA99B3C8}"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773A5338-D9D4-4CB8-98D5-511E30FCB8D8}">
      <dgm:prSet/>
      <dgm:spPr/>
      <dgm:t>
        <a:bodyPr/>
        <a:lstStyle/>
        <a:p>
          <a:pPr rtl="0"/>
          <a:r>
            <a:rPr lang="en-US" b="1"/>
            <a:t>Large Animal or patrol too long</a:t>
          </a:r>
        </a:p>
      </dgm:t>
    </dgm:pt>
    <dgm:pt modelId="{6E8C5417-C694-4BB1-B3C4-289F17AAF510}" type="parTrans" cxnId="{B1697540-D0CC-40F3-9B0B-3F5B3390D30C}">
      <dgm:prSet/>
      <dgm:spPr/>
      <dgm:t>
        <a:bodyPr/>
        <a:lstStyle/>
        <a:p>
          <a:endParaRPr lang="en-US"/>
        </a:p>
      </dgm:t>
    </dgm:pt>
    <dgm:pt modelId="{D575787F-6142-48EA-A808-76827A0384EB}" type="sibTrans" cxnId="{B1697540-D0CC-40F3-9B0B-3F5B3390D30C}">
      <dgm:prSet/>
      <dgm:spPr/>
      <dgm:t>
        <a:bodyPr/>
        <a:lstStyle/>
        <a:p>
          <a:endParaRPr lang="en-US"/>
        </a:p>
      </dgm:t>
    </dgm:pt>
    <dgm:pt modelId="{94D1822F-9295-4038-9FAA-6243168C51A2}">
      <dgm:prSet custT="1"/>
      <dgm:spPr/>
      <dgm:t>
        <a:bodyPr/>
        <a:lstStyle/>
        <a:p>
          <a:pPr algn="l">
            <a:spcAft>
              <a:spcPts val="800"/>
            </a:spcAft>
          </a:pPr>
          <a:r>
            <a:rPr lang="en-US" sz="2400"/>
            <a:t>Collect oral/rectal swabs</a:t>
          </a:r>
        </a:p>
      </dgm:t>
    </dgm:pt>
    <dgm:pt modelId="{7B770A0C-BE42-43A2-BFDA-47D44FCD3A2B}" type="parTrans" cxnId="{AB31AC82-AB85-4D0B-B13D-F2223F209EA0}">
      <dgm:prSet/>
      <dgm:spPr/>
      <dgm:t>
        <a:bodyPr/>
        <a:lstStyle/>
        <a:p>
          <a:endParaRPr lang="en-US"/>
        </a:p>
      </dgm:t>
    </dgm:pt>
    <dgm:pt modelId="{5A764FA5-B67F-4303-B0BB-E65BC467A011}" type="sibTrans" cxnId="{AB31AC82-AB85-4D0B-B13D-F2223F209EA0}">
      <dgm:prSet/>
      <dgm:spPr/>
      <dgm:t>
        <a:bodyPr/>
        <a:lstStyle/>
        <a:p>
          <a:endParaRPr lang="en-US"/>
        </a:p>
      </dgm:t>
    </dgm:pt>
    <dgm:pt modelId="{07AA34EA-DD2A-4997-9437-52033A67D28C}">
      <dgm:prSet custT="1"/>
      <dgm:spPr/>
      <dgm:t>
        <a:bodyPr/>
        <a:lstStyle/>
        <a:p>
          <a:r>
            <a:rPr lang="en-US" sz="3600"/>
            <a:t>Collect oral/rectal swabs</a:t>
          </a:r>
        </a:p>
      </dgm:t>
    </dgm:pt>
    <dgm:pt modelId="{C584B0B6-686E-45AA-94AF-C9A352CF008F}" type="parTrans" cxnId="{90347EBC-123C-43DC-83D6-F82CD04D8655}">
      <dgm:prSet/>
      <dgm:spPr/>
      <dgm:t>
        <a:bodyPr/>
        <a:lstStyle/>
        <a:p>
          <a:endParaRPr lang="en-US"/>
        </a:p>
      </dgm:t>
    </dgm:pt>
    <dgm:pt modelId="{9877BBA3-1E18-4B52-8863-44A2B90E304C}" type="sibTrans" cxnId="{90347EBC-123C-43DC-83D6-F82CD04D8655}">
      <dgm:prSet/>
      <dgm:spPr/>
      <dgm:t>
        <a:bodyPr/>
        <a:lstStyle/>
        <a:p>
          <a:endParaRPr lang="en-US"/>
        </a:p>
      </dgm:t>
    </dgm:pt>
    <dgm:pt modelId="{01C112DD-F9D6-40DF-9F35-3D897F18E8DC}">
      <dgm:prSet custT="1"/>
      <dgm:spPr/>
      <dgm:t>
        <a:bodyPr/>
        <a:lstStyle/>
        <a:p>
          <a:pPr algn="l">
            <a:spcAft>
              <a:spcPts val="800"/>
            </a:spcAft>
          </a:pPr>
          <a:r>
            <a:rPr lang="en-US" sz="2400"/>
            <a:t>Collect and package carcass safely and bring back to the station</a:t>
          </a:r>
        </a:p>
      </dgm:t>
    </dgm:pt>
    <dgm:pt modelId="{A4A9FC72-A23F-491E-AC01-8580238A0472}" type="parTrans" cxnId="{C6197AD1-33B2-43FC-9AD5-009788AA254C}">
      <dgm:prSet/>
      <dgm:spPr/>
      <dgm:t>
        <a:bodyPr/>
        <a:lstStyle/>
        <a:p>
          <a:endParaRPr lang="en-US"/>
        </a:p>
      </dgm:t>
    </dgm:pt>
    <dgm:pt modelId="{4EB860B6-1E29-4254-B878-7FEA2A4CBD48}" type="sibTrans" cxnId="{C6197AD1-33B2-43FC-9AD5-009788AA254C}">
      <dgm:prSet/>
      <dgm:spPr/>
      <dgm:t>
        <a:bodyPr/>
        <a:lstStyle/>
        <a:p>
          <a:endParaRPr lang="en-US"/>
        </a:p>
      </dgm:t>
    </dgm:pt>
    <dgm:pt modelId="{F82BC992-D9C5-4570-ABA8-4D70ECA0F5E2}">
      <dgm:prSet custT="1"/>
      <dgm:spPr/>
      <dgm:t>
        <a:bodyPr/>
        <a:lstStyle/>
        <a:p>
          <a:pPr algn="ctr">
            <a:spcAft>
              <a:spcPts val="0"/>
            </a:spcAft>
          </a:pPr>
          <a:r>
            <a:rPr lang="en-US" sz="2400" b="1"/>
            <a:t>Small Animal</a:t>
          </a:r>
        </a:p>
        <a:p>
          <a:pPr algn="ctr" rtl="0">
            <a:spcAft>
              <a:spcPts val="0"/>
            </a:spcAft>
          </a:pPr>
          <a:r>
            <a:rPr lang="en-US" sz="2000" b="1"/>
            <a:t>(</a:t>
          </a:r>
          <a:r>
            <a:rPr lang="en-US" sz="2000" b="1">
              <a:latin typeface="Arial"/>
            </a:rPr>
            <a:t>if feasible and permitted to collect</a:t>
          </a:r>
          <a:r>
            <a:rPr lang="en-US" sz="2000" b="1"/>
            <a:t>)</a:t>
          </a:r>
        </a:p>
      </dgm:t>
    </dgm:pt>
    <dgm:pt modelId="{658065D9-1523-43DA-B2CB-8DE4C86FCFE9}" type="sibTrans" cxnId="{6CE16EDD-A596-43C9-B07A-FB929693A641}">
      <dgm:prSet/>
      <dgm:spPr/>
      <dgm:t>
        <a:bodyPr/>
        <a:lstStyle/>
        <a:p>
          <a:endParaRPr lang="en-US"/>
        </a:p>
      </dgm:t>
    </dgm:pt>
    <dgm:pt modelId="{A02A0378-2269-48D7-9AEE-D2C341954789}" type="parTrans" cxnId="{6CE16EDD-A596-43C9-B07A-FB929693A641}">
      <dgm:prSet/>
      <dgm:spPr/>
      <dgm:t>
        <a:bodyPr/>
        <a:lstStyle/>
        <a:p>
          <a:endParaRPr lang="en-US"/>
        </a:p>
      </dgm:t>
    </dgm:pt>
    <dgm:pt modelId="{ED5357BF-EA6A-564F-B710-C2D0F6B0EF66}" type="pres">
      <dgm:prSet presAssocID="{E1B70E55-06A5-4B33-A549-C37FFA99B3C8}" presName="Name0" presStyleCnt="0">
        <dgm:presLayoutVars>
          <dgm:dir/>
          <dgm:animLvl val="lvl"/>
          <dgm:resizeHandles val="exact"/>
        </dgm:presLayoutVars>
      </dgm:prSet>
      <dgm:spPr/>
    </dgm:pt>
    <dgm:pt modelId="{230AD9CE-E31C-E243-81DF-49D94202CE33}" type="pres">
      <dgm:prSet presAssocID="{F82BC992-D9C5-4570-ABA8-4D70ECA0F5E2}" presName="composite" presStyleCnt="0"/>
      <dgm:spPr/>
    </dgm:pt>
    <dgm:pt modelId="{DBFB58C1-B62D-8545-AD47-13B9DFA9690C}" type="pres">
      <dgm:prSet presAssocID="{F82BC992-D9C5-4570-ABA8-4D70ECA0F5E2}" presName="parTx" presStyleLbl="alignNode1" presStyleIdx="0" presStyleCnt="2">
        <dgm:presLayoutVars>
          <dgm:chMax val="0"/>
          <dgm:chPref val="0"/>
          <dgm:bulletEnabled val="1"/>
        </dgm:presLayoutVars>
      </dgm:prSet>
      <dgm:spPr/>
    </dgm:pt>
    <dgm:pt modelId="{6F853686-B044-AF46-9AE0-3B4CF73AD435}" type="pres">
      <dgm:prSet presAssocID="{F82BC992-D9C5-4570-ABA8-4D70ECA0F5E2}" presName="desTx" presStyleLbl="alignAccFollowNode1" presStyleIdx="0" presStyleCnt="2">
        <dgm:presLayoutVars>
          <dgm:bulletEnabled val="1"/>
        </dgm:presLayoutVars>
      </dgm:prSet>
      <dgm:spPr/>
    </dgm:pt>
    <dgm:pt modelId="{C25C6B36-3B61-884C-8328-789BD5D68903}" type="pres">
      <dgm:prSet presAssocID="{658065D9-1523-43DA-B2CB-8DE4C86FCFE9}" presName="space" presStyleCnt="0"/>
      <dgm:spPr/>
    </dgm:pt>
    <dgm:pt modelId="{1CB0DCBF-7EC1-0343-B4D9-2989D22C6F3C}" type="pres">
      <dgm:prSet presAssocID="{773A5338-D9D4-4CB8-98D5-511E30FCB8D8}" presName="composite" presStyleCnt="0"/>
      <dgm:spPr/>
    </dgm:pt>
    <dgm:pt modelId="{2276C5E1-E05C-F447-AA9F-0F61DBF808F6}" type="pres">
      <dgm:prSet presAssocID="{773A5338-D9D4-4CB8-98D5-511E30FCB8D8}" presName="parTx" presStyleLbl="alignNode1" presStyleIdx="1" presStyleCnt="2">
        <dgm:presLayoutVars>
          <dgm:chMax val="0"/>
          <dgm:chPref val="0"/>
          <dgm:bulletEnabled val="1"/>
        </dgm:presLayoutVars>
      </dgm:prSet>
      <dgm:spPr/>
    </dgm:pt>
    <dgm:pt modelId="{1FF5ADA5-56CD-B44F-8335-52AF55E4631A}" type="pres">
      <dgm:prSet presAssocID="{773A5338-D9D4-4CB8-98D5-511E30FCB8D8}" presName="desTx" presStyleLbl="alignAccFollowNode1" presStyleIdx="1" presStyleCnt="2">
        <dgm:presLayoutVars>
          <dgm:bulletEnabled val="1"/>
        </dgm:presLayoutVars>
      </dgm:prSet>
      <dgm:spPr/>
    </dgm:pt>
  </dgm:ptLst>
  <dgm:cxnLst>
    <dgm:cxn modelId="{7E69EA16-BF63-BC46-8E6F-1BFC675DF23A}" type="presOf" srcId="{F82BC992-D9C5-4570-ABA8-4D70ECA0F5E2}" destId="{DBFB58C1-B62D-8545-AD47-13B9DFA9690C}" srcOrd="0" destOrd="0" presId="urn:microsoft.com/office/officeart/2005/8/layout/hList1"/>
    <dgm:cxn modelId="{4F4C2D30-1889-C34D-BCBA-E937D2B1BF5A}" type="presOf" srcId="{E1B70E55-06A5-4B33-A549-C37FFA99B3C8}" destId="{ED5357BF-EA6A-564F-B710-C2D0F6B0EF66}" srcOrd="0" destOrd="0" presId="urn:microsoft.com/office/officeart/2005/8/layout/hList1"/>
    <dgm:cxn modelId="{B1697540-D0CC-40F3-9B0B-3F5B3390D30C}" srcId="{E1B70E55-06A5-4B33-A549-C37FFA99B3C8}" destId="{773A5338-D9D4-4CB8-98D5-511E30FCB8D8}" srcOrd="1" destOrd="0" parTransId="{6E8C5417-C694-4BB1-B3C4-289F17AAF510}" sibTransId="{D575787F-6142-48EA-A808-76827A0384EB}"/>
    <dgm:cxn modelId="{97FA074F-D1CC-1B42-947A-5E837A1CC041}" type="presOf" srcId="{94D1822F-9295-4038-9FAA-6243168C51A2}" destId="{6F853686-B044-AF46-9AE0-3B4CF73AD435}" srcOrd="0" destOrd="0" presId="urn:microsoft.com/office/officeart/2005/8/layout/hList1"/>
    <dgm:cxn modelId="{3DD7337C-CEB1-3441-ADF2-F060FE10A32F}" type="presOf" srcId="{01C112DD-F9D6-40DF-9F35-3D897F18E8DC}" destId="{6F853686-B044-AF46-9AE0-3B4CF73AD435}" srcOrd="0" destOrd="1" presId="urn:microsoft.com/office/officeart/2005/8/layout/hList1"/>
    <dgm:cxn modelId="{AB31AC82-AB85-4D0B-B13D-F2223F209EA0}" srcId="{F82BC992-D9C5-4570-ABA8-4D70ECA0F5E2}" destId="{94D1822F-9295-4038-9FAA-6243168C51A2}" srcOrd="0" destOrd="0" parTransId="{7B770A0C-BE42-43A2-BFDA-47D44FCD3A2B}" sibTransId="{5A764FA5-B67F-4303-B0BB-E65BC467A011}"/>
    <dgm:cxn modelId="{2BCB4DAE-E28C-1548-8115-F268C8E9C066}" type="presOf" srcId="{773A5338-D9D4-4CB8-98D5-511E30FCB8D8}" destId="{2276C5E1-E05C-F447-AA9F-0F61DBF808F6}" srcOrd="0" destOrd="0" presId="urn:microsoft.com/office/officeart/2005/8/layout/hList1"/>
    <dgm:cxn modelId="{90347EBC-123C-43DC-83D6-F82CD04D8655}" srcId="{773A5338-D9D4-4CB8-98D5-511E30FCB8D8}" destId="{07AA34EA-DD2A-4997-9437-52033A67D28C}" srcOrd="0" destOrd="0" parTransId="{C584B0B6-686E-45AA-94AF-C9A352CF008F}" sibTransId="{9877BBA3-1E18-4B52-8863-44A2B90E304C}"/>
    <dgm:cxn modelId="{C6197AD1-33B2-43FC-9AD5-009788AA254C}" srcId="{F82BC992-D9C5-4570-ABA8-4D70ECA0F5E2}" destId="{01C112DD-F9D6-40DF-9F35-3D897F18E8DC}" srcOrd="1" destOrd="0" parTransId="{A4A9FC72-A23F-491E-AC01-8580238A0472}" sibTransId="{4EB860B6-1E29-4254-B878-7FEA2A4CBD48}"/>
    <dgm:cxn modelId="{6CE16EDD-A596-43C9-B07A-FB929693A641}" srcId="{E1B70E55-06A5-4B33-A549-C37FFA99B3C8}" destId="{F82BC992-D9C5-4570-ABA8-4D70ECA0F5E2}" srcOrd="0" destOrd="0" parTransId="{A02A0378-2269-48D7-9AEE-D2C341954789}" sibTransId="{658065D9-1523-43DA-B2CB-8DE4C86FCFE9}"/>
    <dgm:cxn modelId="{B4C3B3F8-8A79-9A40-A1AC-E5C4965EA259}" type="presOf" srcId="{07AA34EA-DD2A-4997-9437-52033A67D28C}" destId="{1FF5ADA5-56CD-B44F-8335-52AF55E4631A}" srcOrd="0" destOrd="0" presId="urn:microsoft.com/office/officeart/2005/8/layout/hList1"/>
    <dgm:cxn modelId="{EB1CF9E3-B691-F049-81A4-0008DCC3516E}" type="presParOf" srcId="{ED5357BF-EA6A-564F-B710-C2D0F6B0EF66}" destId="{230AD9CE-E31C-E243-81DF-49D94202CE33}" srcOrd="0" destOrd="0" presId="urn:microsoft.com/office/officeart/2005/8/layout/hList1"/>
    <dgm:cxn modelId="{34DA3392-18FC-9546-BD22-07AAC582A1DB}" type="presParOf" srcId="{230AD9CE-E31C-E243-81DF-49D94202CE33}" destId="{DBFB58C1-B62D-8545-AD47-13B9DFA9690C}" srcOrd="0" destOrd="0" presId="urn:microsoft.com/office/officeart/2005/8/layout/hList1"/>
    <dgm:cxn modelId="{751D42F6-7E6D-7841-B107-4F20FDA48568}" type="presParOf" srcId="{230AD9CE-E31C-E243-81DF-49D94202CE33}" destId="{6F853686-B044-AF46-9AE0-3B4CF73AD435}" srcOrd="1" destOrd="0" presId="urn:microsoft.com/office/officeart/2005/8/layout/hList1"/>
    <dgm:cxn modelId="{EEE5729F-C7A8-2B4E-A3C8-DC797763ACFB}" type="presParOf" srcId="{ED5357BF-EA6A-564F-B710-C2D0F6B0EF66}" destId="{C25C6B36-3B61-884C-8328-789BD5D68903}" srcOrd="1" destOrd="0" presId="urn:microsoft.com/office/officeart/2005/8/layout/hList1"/>
    <dgm:cxn modelId="{222422F5-4801-B642-A8A0-78F8172F932C}" type="presParOf" srcId="{ED5357BF-EA6A-564F-B710-C2D0F6B0EF66}" destId="{1CB0DCBF-7EC1-0343-B4D9-2989D22C6F3C}" srcOrd="2" destOrd="0" presId="urn:microsoft.com/office/officeart/2005/8/layout/hList1"/>
    <dgm:cxn modelId="{CD2DA4DC-80A4-5140-961B-D96C6CD1DF6F}" type="presParOf" srcId="{1CB0DCBF-7EC1-0343-B4D9-2989D22C6F3C}" destId="{2276C5E1-E05C-F447-AA9F-0F61DBF808F6}" srcOrd="0" destOrd="0" presId="urn:microsoft.com/office/officeart/2005/8/layout/hList1"/>
    <dgm:cxn modelId="{8BBB7CE5-7B60-9E4C-BC83-302CDAFCF454}" type="presParOf" srcId="{1CB0DCBF-7EC1-0343-B4D9-2989D22C6F3C}" destId="{1FF5ADA5-56CD-B44F-8335-52AF55E4631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B8044-9192-BC42-AF1C-7F4E175F3ED1}">
      <dsp:nvSpPr>
        <dsp:cNvPr id="0" name=""/>
        <dsp:cNvSpPr/>
      </dsp:nvSpPr>
      <dsp:spPr>
        <a:xfrm>
          <a:off x="0" y="428824"/>
          <a:ext cx="10058399" cy="15309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80644" tIns="562356" rIns="780644"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a:t>First responders at the scene</a:t>
          </a:r>
        </a:p>
        <a:p>
          <a:pPr marL="228600" lvl="1" indent="-228600" algn="l" defTabSz="1200150">
            <a:lnSpc>
              <a:spcPct val="90000"/>
            </a:lnSpc>
            <a:spcBef>
              <a:spcPct val="0"/>
            </a:spcBef>
            <a:spcAft>
              <a:spcPct val="15000"/>
            </a:spcAft>
            <a:buChar char="•"/>
          </a:pPr>
          <a:r>
            <a:rPr lang="en-US" sz="2700" kern="1200"/>
            <a:t>If live animals involved, can aid in their survival</a:t>
          </a:r>
        </a:p>
      </dsp:txBody>
      <dsp:txXfrm>
        <a:off x="0" y="428824"/>
        <a:ext cx="10058399" cy="1530900"/>
      </dsp:txXfrm>
    </dsp:sp>
    <dsp:sp modelId="{0B0CE893-738F-0241-968B-428E8BED073B}">
      <dsp:nvSpPr>
        <dsp:cNvPr id="0" name=""/>
        <dsp:cNvSpPr/>
      </dsp:nvSpPr>
      <dsp:spPr>
        <a:xfrm>
          <a:off x="502920" y="30304"/>
          <a:ext cx="7040880" cy="79704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00150">
            <a:lnSpc>
              <a:spcPct val="90000"/>
            </a:lnSpc>
            <a:spcBef>
              <a:spcPct val="0"/>
            </a:spcBef>
            <a:spcAft>
              <a:spcPct val="35000"/>
            </a:spcAft>
            <a:buNone/>
          </a:pPr>
          <a:r>
            <a:rPr lang="en-US" sz="2700" kern="1200"/>
            <a:t>Rangers have the MOST IMPORTANT role in event detection!</a:t>
          </a:r>
        </a:p>
      </dsp:txBody>
      <dsp:txXfrm>
        <a:off x="541828" y="69212"/>
        <a:ext cx="6963064" cy="719224"/>
      </dsp:txXfrm>
    </dsp:sp>
    <dsp:sp modelId="{D62318E3-92FD-6248-9152-CAE06ECCD9EC}">
      <dsp:nvSpPr>
        <dsp:cNvPr id="0" name=""/>
        <dsp:cNvSpPr/>
      </dsp:nvSpPr>
      <dsp:spPr>
        <a:xfrm>
          <a:off x="0" y="2504045"/>
          <a:ext cx="10058399" cy="14883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80644" tIns="562356" rIns="780644"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a:t>To protect the health of wildlife, livestock, and humans, including </a:t>
          </a:r>
          <a:r>
            <a:rPr lang="en-US" sz="2700" b="1" kern="1200"/>
            <a:t>rangers and their families</a:t>
          </a:r>
          <a:r>
            <a:rPr lang="en-US" sz="2700" kern="1200"/>
            <a:t>!</a:t>
          </a:r>
        </a:p>
      </dsp:txBody>
      <dsp:txXfrm>
        <a:off x="0" y="2504045"/>
        <a:ext cx="10058399" cy="1488375"/>
      </dsp:txXfrm>
    </dsp:sp>
    <dsp:sp modelId="{EAC59D47-47F5-744B-BA28-74E8346C80CD}">
      <dsp:nvSpPr>
        <dsp:cNvPr id="0" name=""/>
        <dsp:cNvSpPr/>
      </dsp:nvSpPr>
      <dsp:spPr>
        <a:xfrm>
          <a:off x="502920" y="2105525"/>
          <a:ext cx="7040880" cy="79704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00150">
            <a:lnSpc>
              <a:spcPct val="90000"/>
            </a:lnSpc>
            <a:spcBef>
              <a:spcPct val="0"/>
            </a:spcBef>
            <a:spcAft>
              <a:spcPct val="35000"/>
            </a:spcAft>
            <a:buNone/>
          </a:pPr>
          <a:r>
            <a:rPr lang="en-US" sz="2700" kern="1200"/>
            <a:t>Can collect information and samples to determine WHY an animal died</a:t>
          </a:r>
        </a:p>
      </dsp:txBody>
      <dsp:txXfrm>
        <a:off x="541828" y="2144433"/>
        <a:ext cx="6963064" cy="719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B8101-43A8-6C44-8EE0-042BB8E37D9A}">
      <dsp:nvSpPr>
        <dsp:cNvPr id="0" name=""/>
        <dsp:cNvSpPr/>
      </dsp:nvSpPr>
      <dsp:spPr>
        <a:xfrm>
          <a:off x="161131" y="804008"/>
          <a:ext cx="3771900" cy="117871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386"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N95 mask</a:t>
          </a:r>
        </a:p>
      </dsp:txBody>
      <dsp:txXfrm>
        <a:off x="161131" y="804008"/>
        <a:ext cx="3771900" cy="1178718"/>
      </dsp:txXfrm>
    </dsp:sp>
    <dsp:sp modelId="{139E6ECF-81B4-144F-98C2-8CCFC860DAC9}">
      <dsp:nvSpPr>
        <dsp:cNvPr id="0" name=""/>
        <dsp:cNvSpPr/>
      </dsp:nvSpPr>
      <dsp:spPr>
        <a:xfrm>
          <a:off x="3968" y="633749"/>
          <a:ext cx="825103" cy="1237654"/>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E8B894-94EC-4847-9C62-0D15940454A0}">
      <dsp:nvSpPr>
        <dsp:cNvPr id="0" name=""/>
        <dsp:cNvSpPr/>
      </dsp:nvSpPr>
      <dsp:spPr>
        <a:xfrm>
          <a:off x="4352131" y="804008"/>
          <a:ext cx="3771900" cy="117871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386"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Apron</a:t>
          </a:r>
        </a:p>
      </dsp:txBody>
      <dsp:txXfrm>
        <a:off x="4352131" y="804008"/>
        <a:ext cx="3771900" cy="1178718"/>
      </dsp:txXfrm>
    </dsp:sp>
    <dsp:sp modelId="{659E5E4D-D86A-1045-895E-26D3E852D005}">
      <dsp:nvSpPr>
        <dsp:cNvPr id="0" name=""/>
        <dsp:cNvSpPr/>
      </dsp:nvSpPr>
      <dsp:spPr>
        <a:xfrm>
          <a:off x="4194968" y="633749"/>
          <a:ext cx="825103" cy="1237654"/>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952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60802B22-8D41-6B4D-B8E0-127D6A0FADEB}">
      <dsp:nvSpPr>
        <dsp:cNvPr id="0" name=""/>
        <dsp:cNvSpPr/>
      </dsp:nvSpPr>
      <dsp:spPr>
        <a:xfrm>
          <a:off x="161131" y="2287884"/>
          <a:ext cx="3771900" cy="117871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386"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Gloves</a:t>
          </a:r>
        </a:p>
      </dsp:txBody>
      <dsp:txXfrm>
        <a:off x="161131" y="2287884"/>
        <a:ext cx="3771900" cy="1178718"/>
      </dsp:txXfrm>
    </dsp:sp>
    <dsp:sp modelId="{453FA405-1228-6348-B265-DD3C7CE0C0FB}">
      <dsp:nvSpPr>
        <dsp:cNvPr id="0" name=""/>
        <dsp:cNvSpPr/>
      </dsp:nvSpPr>
      <dsp:spPr>
        <a:xfrm>
          <a:off x="3968" y="2117624"/>
          <a:ext cx="825103" cy="1237654"/>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624FDD-16D9-5B45-B586-78A5C54C659B}">
      <dsp:nvSpPr>
        <dsp:cNvPr id="0" name=""/>
        <dsp:cNvSpPr/>
      </dsp:nvSpPr>
      <dsp:spPr>
        <a:xfrm>
          <a:off x="4352131" y="2287884"/>
          <a:ext cx="3771900" cy="117871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386"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     Eye protection</a:t>
          </a:r>
        </a:p>
      </dsp:txBody>
      <dsp:txXfrm>
        <a:off x="4352131" y="2287884"/>
        <a:ext cx="3771900" cy="1178718"/>
      </dsp:txXfrm>
    </dsp:sp>
    <dsp:sp modelId="{D9F4C7ED-6CDC-4047-9DA5-4A4B103B3FB4}">
      <dsp:nvSpPr>
        <dsp:cNvPr id="0" name=""/>
        <dsp:cNvSpPr/>
      </dsp:nvSpPr>
      <dsp:spPr>
        <a:xfrm>
          <a:off x="4194968" y="2117624"/>
          <a:ext cx="825103" cy="1237654"/>
        </a:xfrm>
        <a:prstGeom prst="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0E525B-60BF-F243-AF87-8A1FA49B33AE}">
      <dsp:nvSpPr>
        <dsp:cNvPr id="0" name=""/>
        <dsp:cNvSpPr/>
      </dsp:nvSpPr>
      <dsp:spPr>
        <a:xfrm>
          <a:off x="2151725" y="3823908"/>
          <a:ext cx="3771900" cy="117871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386" tIns="148590" rIns="148590" bIns="148590" numCol="1" spcCol="1270" anchor="ctr" anchorCtr="0">
          <a:noAutofit/>
        </a:bodyPr>
        <a:lstStyle/>
        <a:p>
          <a:pPr marL="0" lvl="0" indent="0" algn="l" defTabSz="1733550" rtl="0">
            <a:lnSpc>
              <a:spcPct val="90000"/>
            </a:lnSpc>
            <a:spcBef>
              <a:spcPct val="0"/>
            </a:spcBef>
            <a:spcAft>
              <a:spcPct val="35000"/>
            </a:spcAft>
            <a:buNone/>
          </a:pPr>
          <a:r>
            <a:rPr lang="en-US" sz="3900" kern="1200">
              <a:latin typeface="Arial"/>
            </a:rPr>
            <a:t>Shoe covers</a:t>
          </a:r>
          <a:endParaRPr lang="en-US" sz="3900" kern="1200"/>
        </a:p>
      </dsp:txBody>
      <dsp:txXfrm>
        <a:off x="2151725" y="3823908"/>
        <a:ext cx="3771900" cy="1178718"/>
      </dsp:txXfrm>
    </dsp:sp>
    <dsp:sp modelId="{35A1AD69-66E7-7349-B129-20BC82C39A7F}">
      <dsp:nvSpPr>
        <dsp:cNvPr id="0" name=""/>
        <dsp:cNvSpPr/>
      </dsp:nvSpPr>
      <dsp:spPr>
        <a:xfrm>
          <a:off x="4834475" y="2576363"/>
          <a:ext cx="665742" cy="906532"/>
        </a:xfrm>
        <a:prstGeom prst="rect">
          <a:avLst/>
        </a:prstGeom>
        <a:blipFill dpi="0" rotWithShape="1">
          <a:blip xmlns:r="http://schemas.openxmlformats.org/officeDocument/2006/relationships" r:embed="rId5" cstate="screen">
            <a:extLst>
              <a:ext uri="{BEBA8EAE-BF5A-486C-A8C5-ECC9F3942E4B}">
                <a14:imgProps xmlns:a14="http://schemas.microsoft.com/office/drawing/2010/main">
                  <a14:imgLayer r:embed="rId6">
                    <a14:imgEffect>
                      <a14:colorTemperature colorTemp="6484"/>
                    </a14:imgEffect>
                    <a14:imgEffect>
                      <a14:brightnessContrast bright="17000"/>
                    </a14:imgEffect>
                  </a14:imgLayer>
                </a14:imgProps>
              </a:ex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61940-7A97-49FF-9F15-6B08F7C52748}">
      <dsp:nvSpPr>
        <dsp:cNvPr id="0" name=""/>
        <dsp:cNvSpPr/>
      </dsp:nvSpPr>
      <dsp:spPr>
        <a:xfrm>
          <a:off x="0" y="272609"/>
          <a:ext cx="6492875" cy="15309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3919" tIns="374904" rIns="503919"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What are the hazards/dangers in approaching the area?</a:t>
          </a:r>
          <a:endParaRPr lang="en-US" sz="1800" kern="1200">
            <a:solidFill>
              <a:schemeClr val="tx1">
                <a:lumMod val="75000"/>
                <a:lumOff val="25000"/>
              </a:schemeClr>
            </a:solidFill>
          </a:endParaRPr>
        </a:p>
        <a:p>
          <a:pPr marL="171450" lvl="1" indent="-171450" algn="l" defTabSz="800100">
            <a:lnSpc>
              <a:spcPct val="90000"/>
            </a:lnSpc>
            <a:spcBef>
              <a:spcPct val="0"/>
            </a:spcBef>
            <a:spcAft>
              <a:spcPct val="15000"/>
            </a:spcAft>
            <a:buChar char="•"/>
          </a:pPr>
          <a:r>
            <a:rPr lang="en-US" sz="1800" kern="1200"/>
            <a:t>How many animals are involved (sick vs. dead)?</a:t>
          </a:r>
        </a:p>
        <a:p>
          <a:pPr marL="171450" lvl="1" indent="-171450" algn="l" defTabSz="800100">
            <a:lnSpc>
              <a:spcPct val="90000"/>
            </a:lnSpc>
            <a:spcBef>
              <a:spcPct val="0"/>
            </a:spcBef>
            <a:spcAft>
              <a:spcPct val="15000"/>
            </a:spcAft>
            <a:buChar char="•"/>
          </a:pPr>
          <a:r>
            <a:rPr lang="en-US" sz="1800" kern="1200"/>
            <a:t>Can you see a cause of death? (e.g., snare)</a:t>
          </a:r>
        </a:p>
      </dsp:txBody>
      <dsp:txXfrm>
        <a:off x="0" y="272609"/>
        <a:ext cx="6492875" cy="1530900"/>
      </dsp:txXfrm>
    </dsp:sp>
    <dsp:sp modelId="{F9C99291-4DE7-49FC-AB84-02DA32FB4FB2}">
      <dsp:nvSpPr>
        <dsp:cNvPr id="0" name=""/>
        <dsp:cNvSpPr/>
      </dsp:nvSpPr>
      <dsp:spPr>
        <a:xfrm>
          <a:off x="324643" y="6929"/>
          <a:ext cx="4545012"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800100">
            <a:lnSpc>
              <a:spcPct val="90000"/>
            </a:lnSpc>
            <a:spcBef>
              <a:spcPct val="0"/>
            </a:spcBef>
            <a:spcAft>
              <a:spcPct val="35000"/>
            </a:spcAft>
            <a:buNone/>
          </a:pPr>
          <a:r>
            <a:rPr lang="en-US" sz="1800" kern="1200"/>
            <a:t>ASSESS</a:t>
          </a:r>
        </a:p>
      </dsp:txBody>
      <dsp:txXfrm>
        <a:off x="350582" y="32868"/>
        <a:ext cx="4493134" cy="479482"/>
      </dsp:txXfrm>
    </dsp:sp>
    <dsp:sp modelId="{3DF026F6-850D-4FF3-A995-EF15B35EAC91}">
      <dsp:nvSpPr>
        <dsp:cNvPr id="0" name=""/>
        <dsp:cNvSpPr/>
      </dsp:nvSpPr>
      <dsp:spPr>
        <a:xfrm>
          <a:off x="0" y="2166390"/>
          <a:ext cx="6492875" cy="992250"/>
        </a:xfrm>
        <a:prstGeom prst="rect">
          <a:avLst/>
        </a:prstGeom>
        <a:solidFill>
          <a:schemeClr val="lt1">
            <a:alpha val="90000"/>
            <a:hueOff val="0"/>
            <a:satOff val="0"/>
            <a:lumOff val="0"/>
            <a:alphaOff val="0"/>
          </a:schemeClr>
        </a:solidFill>
        <a:ln w="15875" cap="flat" cmpd="sng" algn="ctr">
          <a:solidFill>
            <a:schemeClr val="accent2">
              <a:hueOff val="56720"/>
              <a:satOff val="6519"/>
              <a:lumOff val="-5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3919" tIns="374904" rIns="503919"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Check the surrounding area for other sick/dead animals</a:t>
          </a:r>
        </a:p>
      </dsp:txBody>
      <dsp:txXfrm>
        <a:off x="0" y="2166390"/>
        <a:ext cx="6492875" cy="992250"/>
      </dsp:txXfrm>
    </dsp:sp>
    <dsp:sp modelId="{F0E00C8A-7F7E-4CF8-AC39-5097CC5E1410}">
      <dsp:nvSpPr>
        <dsp:cNvPr id="0" name=""/>
        <dsp:cNvSpPr/>
      </dsp:nvSpPr>
      <dsp:spPr>
        <a:xfrm>
          <a:off x="324643" y="1900710"/>
          <a:ext cx="4545012" cy="531360"/>
        </a:xfrm>
        <a:prstGeom prst="roundRect">
          <a:avLst/>
        </a:prstGeom>
        <a:solidFill>
          <a:schemeClr val="accent2">
            <a:hueOff val="56720"/>
            <a:satOff val="6519"/>
            <a:lumOff val="-519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800100">
            <a:lnSpc>
              <a:spcPct val="90000"/>
            </a:lnSpc>
            <a:spcBef>
              <a:spcPct val="0"/>
            </a:spcBef>
            <a:spcAft>
              <a:spcPct val="35000"/>
            </a:spcAft>
            <a:buNone/>
          </a:pPr>
          <a:r>
            <a:rPr lang="en-US" sz="1800" kern="1200"/>
            <a:t>SEARCH</a:t>
          </a:r>
        </a:p>
      </dsp:txBody>
      <dsp:txXfrm>
        <a:off x="350582" y="1926649"/>
        <a:ext cx="4493134" cy="479482"/>
      </dsp:txXfrm>
    </dsp:sp>
    <dsp:sp modelId="{2678197E-C1F8-4858-8194-F165F9EBF44D}">
      <dsp:nvSpPr>
        <dsp:cNvPr id="0" name=""/>
        <dsp:cNvSpPr/>
      </dsp:nvSpPr>
      <dsp:spPr>
        <a:xfrm>
          <a:off x="0" y="3521520"/>
          <a:ext cx="6492875" cy="1729350"/>
        </a:xfrm>
        <a:prstGeom prst="rect">
          <a:avLst/>
        </a:prstGeom>
        <a:solidFill>
          <a:schemeClr val="lt1">
            <a:alpha val="90000"/>
            <a:hueOff val="0"/>
            <a:satOff val="0"/>
            <a:lumOff val="0"/>
            <a:alphaOff val="0"/>
          </a:schemeClr>
        </a:solidFill>
        <a:ln w="15875" cap="flat"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3919" tIns="374904" rIns="503919"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Make sure no other animals or people can enter the area</a:t>
          </a:r>
          <a:endParaRPr lang="en-US" sz="1800" kern="1200">
            <a:solidFill>
              <a:schemeClr val="tx1">
                <a:lumMod val="75000"/>
                <a:lumOff val="25000"/>
              </a:schemeClr>
            </a:solidFill>
          </a:endParaRPr>
        </a:p>
        <a:p>
          <a:pPr marL="171450" lvl="1" indent="-171450" algn="l" defTabSz="800100">
            <a:lnSpc>
              <a:spcPct val="90000"/>
            </a:lnSpc>
            <a:spcBef>
              <a:spcPct val="0"/>
            </a:spcBef>
            <a:spcAft>
              <a:spcPct val="15000"/>
            </a:spcAft>
            <a:buChar char="•"/>
          </a:pPr>
          <a:r>
            <a:rPr lang="en-US" sz="1800" kern="1200"/>
            <a:t>If 2+ live animals involved, make sure someone remains at the site so potential interactions are prevented</a:t>
          </a:r>
        </a:p>
      </dsp:txBody>
      <dsp:txXfrm>
        <a:off x="0" y="3521520"/>
        <a:ext cx="6492875" cy="1729350"/>
      </dsp:txXfrm>
    </dsp:sp>
    <dsp:sp modelId="{EDE91AA2-D8B9-4578-8294-FA23599ABF6D}">
      <dsp:nvSpPr>
        <dsp:cNvPr id="0" name=""/>
        <dsp:cNvSpPr/>
      </dsp:nvSpPr>
      <dsp:spPr>
        <a:xfrm>
          <a:off x="324643" y="3255840"/>
          <a:ext cx="4545012" cy="531360"/>
        </a:xfrm>
        <a:prstGeom prst="roundRect">
          <a:avLst/>
        </a:prstGeom>
        <a:solidFill>
          <a:schemeClr val="accent2">
            <a:hueOff val="113439"/>
            <a:satOff val="13039"/>
            <a:lumOff val="-1039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800100">
            <a:lnSpc>
              <a:spcPct val="90000"/>
            </a:lnSpc>
            <a:spcBef>
              <a:spcPct val="0"/>
            </a:spcBef>
            <a:spcAft>
              <a:spcPct val="35000"/>
            </a:spcAft>
            <a:buNone/>
          </a:pPr>
          <a:r>
            <a:rPr lang="en-US" sz="1800" kern="1200"/>
            <a:t>SECURE</a:t>
          </a:r>
        </a:p>
      </dsp:txBody>
      <dsp:txXfrm>
        <a:off x="350582" y="3281779"/>
        <a:ext cx="4493134"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B58C1-B62D-8545-AD47-13B9DFA9690C}">
      <dsp:nvSpPr>
        <dsp:cNvPr id="0" name=""/>
        <dsp:cNvSpPr/>
      </dsp:nvSpPr>
      <dsp:spPr>
        <a:xfrm>
          <a:off x="31" y="943348"/>
          <a:ext cx="3034024" cy="103648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ts val="0"/>
            </a:spcAft>
            <a:buNone/>
          </a:pPr>
          <a:r>
            <a:rPr lang="en-US" sz="2400" b="1" kern="1200"/>
            <a:t>Small Animal</a:t>
          </a:r>
        </a:p>
        <a:p>
          <a:pPr marL="0" lvl="0" indent="0" algn="ctr" defTabSz="1066800" rtl="0">
            <a:lnSpc>
              <a:spcPct val="90000"/>
            </a:lnSpc>
            <a:spcBef>
              <a:spcPct val="0"/>
            </a:spcBef>
            <a:spcAft>
              <a:spcPts val="0"/>
            </a:spcAft>
            <a:buNone/>
          </a:pPr>
          <a:r>
            <a:rPr lang="en-US" sz="2000" b="1" kern="1200"/>
            <a:t>(</a:t>
          </a:r>
          <a:r>
            <a:rPr lang="en-US" sz="2000" b="1" kern="1200">
              <a:latin typeface="Arial"/>
            </a:rPr>
            <a:t>if feasible and permitted to collect</a:t>
          </a:r>
          <a:r>
            <a:rPr lang="en-US" sz="2000" b="1" kern="1200"/>
            <a:t>)</a:t>
          </a:r>
        </a:p>
      </dsp:txBody>
      <dsp:txXfrm>
        <a:off x="31" y="943348"/>
        <a:ext cx="3034024" cy="1036480"/>
      </dsp:txXfrm>
    </dsp:sp>
    <dsp:sp modelId="{6F853686-B044-AF46-9AE0-3B4CF73AD435}">
      <dsp:nvSpPr>
        <dsp:cNvPr id="0" name=""/>
        <dsp:cNvSpPr/>
      </dsp:nvSpPr>
      <dsp:spPr>
        <a:xfrm>
          <a:off x="31" y="1979829"/>
          <a:ext cx="3034024" cy="2334622"/>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ts val="800"/>
            </a:spcAft>
            <a:buChar char="•"/>
          </a:pPr>
          <a:r>
            <a:rPr lang="en-US" sz="2400" kern="1200"/>
            <a:t>Collect oral/rectal swabs</a:t>
          </a:r>
        </a:p>
        <a:p>
          <a:pPr marL="228600" lvl="1" indent="-228600" algn="l" defTabSz="1066800">
            <a:lnSpc>
              <a:spcPct val="90000"/>
            </a:lnSpc>
            <a:spcBef>
              <a:spcPct val="0"/>
            </a:spcBef>
            <a:spcAft>
              <a:spcPts val="800"/>
            </a:spcAft>
            <a:buChar char="•"/>
          </a:pPr>
          <a:r>
            <a:rPr lang="en-US" sz="2400" kern="1200"/>
            <a:t>Collect and package carcass safely and bring back to the station</a:t>
          </a:r>
        </a:p>
      </dsp:txBody>
      <dsp:txXfrm>
        <a:off x="31" y="1979829"/>
        <a:ext cx="3034024" cy="2334622"/>
      </dsp:txXfrm>
    </dsp:sp>
    <dsp:sp modelId="{2276C5E1-E05C-F447-AA9F-0F61DBF808F6}">
      <dsp:nvSpPr>
        <dsp:cNvPr id="0" name=""/>
        <dsp:cNvSpPr/>
      </dsp:nvSpPr>
      <dsp:spPr>
        <a:xfrm>
          <a:off x="3458819" y="943348"/>
          <a:ext cx="3034024" cy="103648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b="1" kern="1200"/>
            <a:t>Large Animal or patrol too long</a:t>
          </a:r>
        </a:p>
      </dsp:txBody>
      <dsp:txXfrm>
        <a:off x="3458819" y="943348"/>
        <a:ext cx="3034024" cy="1036480"/>
      </dsp:txXfrm>
    </dsp:sp>
    <dsp:sp modelId="{1FF5ADA5-56CD-B44F-8335-52AF55E4631A}">
      <dsp:nvSpPr>
        <dsp:cNvPr id="0" name=""/>
        <dsp:cNvSpPr/>
      </dsp:nvSpPr>
      <dsp:spPr>
        <a:xfrm>
          <a:off x="3458819" y="1979829"/>
          <a:ext cx="3034024" cy="2334622"/>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a:t>Collect oral/rectal swabs</a:t>
          </a:r>
        </a:p>
      </dsp:txBody>
      <dsp:txXfrm>
        <a:off x="3458819" y="1979829"/>
        <a:ext cx="3034024" cy="233462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0FE013-F5B7-4C82-AF75-8569B1E0B206}" type="datetimeFigureOut">
              <a:rPr lang="en-US" smtClean="0"/>
              <a:t>6/6/2022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C32D88-27F6-458A-B660-2AA971D4B509}" type="slidenum">
              <a:rPr lang="en-US" smtClean="0"/>
              <a:t>‹#›</a:t>
            </a:fld>
            <a:endParaRPr lang="en-US"/>
          </a:p>
        </p:txBody>
      </p:sp>
    </p:spTree>
    <p:extLst>
      <p:ext uri="{BB962C8B-B14F-4D97-AF65-F5344CB8AC3E}">
        <p14:creationId xmlns:p14="http://schemas.microsoft.com/office/powerpoint/2010/main" val="2932816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6F02E-823B-40F7-9F4B-0AF76975E0F2}" type="datetimeFigureOut">
              <a:rPr lang="en-US" smtClean="0"/>
              <a:t>6/6/2022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43A86-7EED-45E0-AE73-1BA98FBCBCB6}" type="slidenum">
              <a:rPr lang="en-US" smtClean="0"/>
              <a:t>‹#›</a:t>
            </a:fld>
            <a:endParaRPr lang="en-US"/>
          </a:p>
        </p:txBody>
      </p:sp>
    </p:spTree>
    <p:extLst>
      <p:ext uri="{BB962C8B-B14F-4D97-AF65-F5344CB8AC3E}">
        <p14:creationId xmlns:p14="http://schemas.microsoft.com/office/powerpoint/2010/main" val="1733107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heeye.co.ug/wcsi-training-scene-crime-officers-tackle-wildlife-crime-uganda/" TargetMode="External"/><Relationship Id="rId7" Type="http://schemas.openxmlformats.org/officeDocument/2006/relationships/hyperlink" Target="https://news.cgtn.com/news/2019-11-23/Second-Sumatran-elephant-poisoned-and-dead-in-Indonesia-in-one-week-LQEVzaYyti/index.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shutterstock.com/video/clip-32411533-swan-poisoned-river-dead-fish-contaminated-water" TargetMode="External"/><Relationship Id="rId5" Type="http://schemas.openxmlformats.org/officeDocument/2006/relationships/hyperlink" Target="https://spectator.sme.sk/c/20847071/poison-that-killed-birds-of-prey-found-in-hunters-house.html" TargetMode="External"/><Relationship Id="rId4" Type="http://schemas.openxmlformats.org/officeDocument/2006/relationships/hyperlink" Target="https://www.4vultures.org/fighting-illegal-wildlife-poisoning-in-serbia/"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birdtricksstore.com/blogs/birdtricks-blog/how-to-give-cpr-to-a-bird"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hyline.com/technical-library"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twitter.com/jocelyn_tdv/status/641572099996426240"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humanewildlife.org/wildlifepoison.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1</a:t>
            </a:fld>
            <a:endParaRPr lang="en-US"/>
          </a:p>
        </p:txBody>
      </p:sp>
    </p:spTree>
    <p:extLst>
      <p:ext uri="{BB962C8B-B14F-4D97-AF65-F5344CB8AC3E}">
        <p14:creationId xmlns:p14="http://schemas.microsoft.com/office/powerpoint/2010/main" val="3109915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not zoonotic but because infects domestic pigs</a:t>
            </a:r>
            <a:r>
              <a:rPr lang="en-US" baseline="0"/>
              <a:t> it can have a large economic impact</a:t>
            </a:r>
            <a:endParaRPr lang="en-US"/>
          </a:p>
          <a:p>
            <a:endParaRPr lang="en-US"/>
          </a:p>
          <a:p>
            <a:pPr eaLnBrk="1" hangingPunct="1">
              <a:spcBef>
                <a:spcPct val="0"/>
              </a:spcBef>
            </a:pPr>
            <a:r>
              <a:rPr lang="en-AU"/>
              <a:t>https://cn.bing.com/images/search?view=detailV2&amp;ccid=DjPZpNkg&amp;id=4706EE84D47A5E92B9B118F81E7C8C89D05E5BE3&amp;thid=OIP.DjPZpNkgt5irFI_614-80wHaDS&amp;mediaurl=https%3A%2F%2Fwww.face.eu%2Fwp-content%2Fuploads%2F2018%2F02%2Fwild-boars.jpg&amp;exph=213&amp;expw=480&amp;q=african+swine+fever+wild+boar&amp;simid=608002312505000571&amp;selectedindex=0&amp;ajaxhist=0&amp;vt=0</a:t>
            </a:r>
          </a:p>
          <a:p>
            <a:pPr eaLnBrk="1" hangingPunct="1">
              <a:spcBef>
                <a:spcPct val="0"/>
              </a:spcBef>
            </a:pPr>
            <a:r>
              <a:rPr lang="en-AU"/>
              <a:t>https://cn.bing.com/images/search?view=detailV2&amp;id=44281DCDD75700BF6A0AA916EDB80E71578A29EB&amp;thid=OIP.JZX8sA3h1arj5V4R-puBogHaHj&amp;mediaurl=http%3A%2F%2Fwww.ipwatchdog.com%2Fwp-content%2Fuploads%2F2016%2F10%2Ffinancial-crisis-dollar-sign-no.jpg&amp;exph=357&amp;expw=350&amp;q=financial+loss+symbol&amp;selectedindex=9&amp;ajaxhist=0&amp;vt=0&amp;eim=1,2,6</a:t>
            </a:r>
          </a:p>
          <a:p>
            <a:pPr eaLnBrk="1" hangingPunct="1">
              <a:spcBef>
                <a:spcPct val="0"/>
              </a:spcBef>
            </a:pPr>
            <a:r>
              <a:rPr lang="en-AU"/>
              <a:t>https://cn.bing.com/images/search?view=detailV2&amp;id=3B54B4B935E401B49DED4369E35F4A6B80CAF4F3&amp;thid=OIP.Zt4SaPUYM_uDcFObt1L9FQHaEK&amp;mediaurl=https%3A%2F%2Fwww.pig333.com%2F3tres3_common%2Fart%2Fpig333%2F9390%2Fcarcasses-of-pigs-infected-with-asfv_77219.jpg%3Fw%3D650%26h%3D366%26ho%3D1&amp;exph=366&amp;expw=650&amp;q=african+swine+fever&amp;selectedindex=398&amp;ajaxhist=0&amp;vt=0&amp;eim=1,2,6</a:t>
            </a:r>
          </a:p>
          <a:p>
            <a:pPr eaLnBrk="1" hangingPunct="1">
              <a:spcBef>
                <a:spcPct val="0"/>
              </a:spcBef>
            </a:pPr>
            <a:endParaRPr lang="en-AU"/>
          </a:p>
          <a:p>
            <a:endParaRPr lang="en-US"/>
          </a:p>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12</a:t>
            </a:fld>
            <a:endParaRPr lang="en-US"/>
          </a:p>
        </p:txBody>
      </p:sp>
    </p:spTree>
    <p:extLst>
      <p:ext uri="{BB962C8B-B14F-4D97-AF65-F5344CB8AC3E}">
        <p14:creationId xmlns:p14="http://schemas.microsoft.com/office/powerpoint/2010/main" val="563269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Nipah is a zoonotic disease spread from bats to people via contaminated juices or domesticated animals such as</a:t>
            </a:r>
            <a:r>
              <a:rPr lang="en-US" baseline="0"/>
              <a:t> pigs. </a:t>
            </a:r>
          </a:p>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13</a:t>
            </a:fld>
            <a:endParaRPr lang="en-US"/>
          </a:p>
        </p:txBody>
      </p:sp>
    </p:spTree>
    <p:extLst>
      <p:ext uri="{BB962C8B-B14F-4D97-AF65-F5344CB8AC3E}">
        <p14:creationId xmlns:p14="http://schemas.microsoft.com/office/powerpoint/2010/main" val="1150457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Nipah is a zoonotic disease spread from bats to people via contaminated juices or domesticated animals such as</a:t>
            </a:r>
            <a:r>
              <a:rPr lang="en-US" baseline="0"/>
              <a:t> pigs. </a:t>
            </a:r>
          </a:p>
          <a:p>
            <a:r>
              <a:rPr lang="en-US" baseline="0"/>
              <a:t>Also opportunity to look for coronavirus. </a:t>
            </a:r>
            <a:endParaRPr lang="en-US"/>
          </a:p>
          <a:p>
            <a:endParaRPr lang="en-US"/>
          </a:p>
          <a:p>
            <a:r>
              <a:rPr lang="en-US"/>
              <a:t>https://</a:t>
            </a:r>
            <a:r>
              <a:rPr lang="en-US" err="1"/>
              <a:t>static.toiimg.com</a:t>
            </a:r>
            <a:r>
              <a:rPr lang="en-US"/>
              <a:t>/photo/msid-69673226/69673226.jpg</a:t>
            </a:r>
          </a:p>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14</a:t>
            </a:fld>
            <a:endParaRPr lang="en-US"/>
          </a:p>
        </p:txBody>
      </p:sp>
    </p:spTree>
    <p:extLst>
      <p:ext uri="{BB962C8B-B14F-4D97-AF65-F5344CB8AC3E}">
        <p14:creationId xmlns:p14="http://schemas.microsoft.com/office/powerpoint/2010/main" val="3308796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15</a:t>
            </a:fld>
            <a:endParaRPr lang="en-US"/>
          </a:p>
        </p:txBody>
      </p:sp>
    </p:spTree>
    <p:extLst>
      <p:ext uri="{BB962C8B-B14F-4D97-AF65-F5344CB8AC3E}">
        <p14:creationId xmlns:p14="http://schemas.microsoft.com/office/powerpoint/2010/main" val="2388383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a:solidFill>
                <a:srgbClr val="FF0000"/>
              </a:solidFill>
              <a:sym typeface="Wingdings" panose="05000000000000000000" pitchFamily="2" charset="2"/>
            </a:endParaRPr>
          </a:p>
          <a:p>
            <a:pPr marL="0" indent="0">
              <a:buNone/>
            </a:pPr>
            <a:r>
              <a:rPr lang="en-US" b="0" baseline="0">
                <a:solidFill>
                  <a:srgbClr val="FF0000"/>
                </a:solidFill>
                <a:sym typeface="Wingdings" panose="05000000000000000000" pitchFamily="2" charset="2"/>
              </a:rPr>
              <a:t>https://www.google.com/url?sa=i&amp;url=https%3A%2F%2Fwww.boisestatepublicradio.org%2Fpost%2Fmass-die-east-idaho-birds-blamed-disease-and-poison&amp;psig=AOvVaw2ACTeEz4jbGvBPkBnDuBuB&amp;ust=1582821796267000&amp;source=images&amp;cd=vfe&amp;ved=0CAIQjRxqFwoTCLjX9fnU7-cCFQAAAAAdAAAAABAF</a:t>
            </a:r>
          </a:p>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16</a:t>
            </a:fld>
            <a:endParaRPr lang="en-US"/>
          </a:p>
        </p:txBody>
      </p:sp>
    </p:spTree>
    <p:extLst>
      <p:ext uri="{BB962C8B-B14F-4D97-AF65-F5344CB8AC3E}">
        <p14:creationId xmlns:p14="http://schemas.microsoft.com/office/powerpoint/2010/main" val="1313761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Wildlife Health Intelligence Platform – database where cases can entered and mapped and potential outbreak identified</a:t>
            </a:r>
          </a:p>
        </p:txBody>
      </p:sp>
      <p:sp>
        <p:nvSpPr>
          <p:cNvPr id="4" name="Slide Number Placeholder 3"/>
          <p:cNvSpPr>
            <a:spLocks noGrp="1"/>
          </p:cNvSpPr>
          <p:nvPr>
            <p:ph type="sldNum" sz="quarter" idx="5"/>
          </p:nvPr>
        </p:nvSpPr>
        <p:spPr/>
        <p:txBody>
          <a:bodyPr/>
          <a:lstStyle/>
          <a:p>
            <a:fld id="{A3043A86-7EED-45E0-AE73-1BA98FBCBCB6}" type="slidenum">
              <a:rPr lang="en-US" smtClean="0"/>
              <a:t>17</a:t>
            </a:fld>
            <a:endParaRPr lang="en-US"/>
          </a:p>
        </p:txBody>
      </p:sp>
    </p:spTree>
    <p:extLst>
      <p:ext uri="{BB962C8B-B14F-4D97-AF65-F5344CB8AC3E}">
        <p14:creationId xmlns:p14="http://schemas.microsoft.com/office/powerpoint/2010/main" val="591286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After you decide the reporting and whether to sample or not, this is the flow of your activity. </a:t>
            </a:r>
            <a:endParaRPr/>
          </a:p>
        </p:txBody>
      </p:sp>
      <p:sp>
        <p:nvSpPr>
          <p:cNvPr id="170" name="Google Shape;170;p9:notes"/>
          <p:cNvSpPr txBox="1">
            <a:spLocks noGrp="1"/>
          </p:cNvSpPr>
          <p:nvPr>
            <p:ph type="sldNum" idx="12"/>
          </p:nvPr>
        </p:nvSpPr>
        <p:spPr>
          <a:xfrm>
            <a:off x="3850444"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873418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After you decide the reporting and whether to sample or not, this is the flow of your activity. </a:t>
            </a:r>
            <a:endParaRPr/>
          </a:p>
        </p:txBody>
      </p:sp>
      <p:sp>
        <p:nvSpPr>
          <p:cNvPr id="170" name="Google Shape;170;p9:notes"/>
          <p:cNvSpPr txBox="1">
            <a:spLocks noGrp="1"/>
          </p:cNvSpPr>
          <p:nvPr>
            <p:ph type="sldNum" idx="12"/>
          </p:nvPr>
        </p:nvSpPr>
        <p:spPr>
          <a:xfrm>
            <a:off x="3850444"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2591109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25</a:t>
            </a:fld>
            <a:endParaRPr lang="en-US"/>
          </a:p>
        </p:txBody>
      </p:sp>
    </p:spTree>
    <p:extLst>
      <p:ext uri="{BB962C8B-B14F-4D97-AF65-F5344CB8AC3E}">
        <p14:creationId xmlns:p14="http://schemas.microsoft.com/office/powerpoint/2010/main" val="1972926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After you decide the reporting and whether to sample or not, this is the flow of your activity. </a:t>
            </a:r>
            <a:endParaRPr/>
          </a:p>
        </p:txBody>
      </p:sp>
      <p:sp>
        <p:nvSpPr>
          <p:cNvPr id="170" name="Google Shape;170;p9:notes"/>
          <p:cNvSpPr txBox="1">
            <a:spLocks noGrp="1"/>
          </p:cNvSpPr>
          <p:nvPr>
            <p:ph type="sldNum" idx="12"/>
          </p:nvPr>
        </p:nvSpPr>
        <p:spPr>
          <a:xfrm>
            <a:off x="3850444"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1583131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2</a:t>
            </a:fld>
            <a:endParaRPr lang="en-US"/>
          </a:p>
        </p:txBody>
      </p:sp>
    </p:spTree>
    <p:extLst>
      <p:ext uri="{BB962C8B-B14F-4D97-AF65-F5344CB8AC3E}">
        <p14:creationId xmlns:p14="http://schemas.microsoft.com/office/powerpoint/2010/main" val="1445786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5"/>
          </p:nvPr>
        </p:nvSpPr>
        <p:spPr/>
        <p:txBody>
          <a:bodyPr/>
          <a:lstStyle/>
          <a:p>
            <a:fld id="{A3043A86-7EED-45E0-AE73-1BA98FBCBCB6}" type="slidenum">
              <a:rPr lang="en-US" smtClean="0"/>
              <a:t>27</a:t>
            </a:fld>
            <a:endParaRPr lang="en-US"/>
          </a:p>
        </p:txBody>
      </p:sp>
    </p:spTree>
    <p:extLst>
      <p:ext uri="{BB962C8B-B14F-4D97-AF65-F5344CB8AC3E}">
        <p14:creationId xmlns:p14="http://schemas.microsoft.com/office/powerpoint/2010/main" val="1265071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After you decide the reporting and whether to sample or not, this is the flow of your activity. </a:t>
            </a:r>
            <a:endParaRPr/>
          </a:p>
        </p:txBody>
      </p:sp>
      <p:sp>
        <p:nvSpPr>
          <p:cNvPr id="170" name="Google Shape;170;p9:notes"/>
          <p:cNvSpPr txBox="1">
            <a:spLocks noGrp="1"/>
          </p:cNvSpPr>
          <p:nvPr>
            <p:ph type="sldNum" idx="12"/>
          </p:nvPr>
        </p:nvSpPr>
        <p:spPr>
          <a:xfrm>
            <a:off x="3850444"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1886154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https://theeye.co.ug/wcsi-training-scene-crime-officers-tackle-wildlife-crime-uganda/</a:t>
            </a:r>
            <a:endParaRPr lang="en-US"/>
          </a:p>
          <a:p>
            <a:endParaRPr lang="en-US"/>
          </a:p>
          <a:p>
            <a:r>
              <a:rPr lang="en-US">
                <a:hlinkClick r:id="rId4"/>
              </a:rPr>
              <a:t>https://www.4vultures.org/fighting-illegal-wildlife-poisoning-in-serbia/</a:t>
            </a:r>
            <a:endParaRPr lang="en-US"/>
          </a:p>
          <a:p>
            <a:endParaRPr lang="en-US"/>
          </a:p>
          <a:p>
            <a:r>
              <a:rPr lang="en-US">
                <a:hlinkClick r:id="rId5"/>
              </a:rPr>
              <a:t>https://spectator.sme.sk/c/20847071/poison-that-killed-birds-of-prey-found-in-hunters-house.html</a:t>
            </a:r>
            <a:endParaRPr lang="en-US"/>
          </a:p>
          <a:p>
            <a:endParaRPr lang="en-US"/>
          </a:p>
          <a:p>
            <a:r>
              <a:rPr lang="en-US">
                <a:hlinkClick r:id="rId6"/>
              </a:rPr>
              <a:t>https://www.shutterstock.com/video/clip-32411533-swan-poisoned-river-dead-fish-contaminated-water</a:t>
            </a:r>
            <a:endParaRPr lang="en-US"/>
          </a:p>
          <a:p>
            <a:endParaRPr lang="en-US"/>
          </a:p>
          <a:p>
            <a:r>
              <a:rPr lang="en-US">
                <a:hlinkClick r:id="rId7"/>
              </a:rPr>
              <a:t>https://news.cgtn.com/news/2019-11-23/Second-Sumatran-elephant-poisoned-and-dead-in-Indonesia-in-one-week-LQEVzaYyti/index.html</a:t>
            </a:r>
            <a:endParaRPr lang="en-US"/>
          </a:p>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31</a:t>
            </a:fld>
            <a:endParaRPr lang="en-US"/>
          </a:p>
        </p:txBody>
      </p:sp>
    </p:spTree>
    <p:extLst>
      <p:ext uri="{BB962C8B-B14F-4D97-AF65-F5344CB8AC3E}">
        <p14:creationId xmlns:p14="http://schemas.microsoft.com/office/powerpoint/2010/main" val="3150102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After you decide the reporting and whether to sample or not, this is the flow of your activity. </a:t>
            </a:r>
            <a:endParaRPr/>
          </a:p>
        </p:txBody>
      </p:sp>
      <p:sp>
        <p:nvSpPr>
          <p:cNvPr id="170" name="Google Shape;170;p9:notes"/>
          <p:cNvSpPr txBox="1">
            <a:spLocks noGrp="1"/>
          </p:cNvSpPr>
          <p:nvPr>
            <p:ph type="sldNum" idx="12"/>
          </p:nvPr>
        </p:nvSpPr>
        <p:spPr>
          <a:xfrm>
            <a:off x="3850444"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1418082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33</a:t>
            </a:fld>
            <a:endParaRPr lang="en-US"/>
          </a:p>
        </p:txBody>
      </p:sp>
    </p:spTree>
    <p:extLst>
      <p:ext uri="{BB962C8B-B14F-4D97-AF65-F5344CB8AC3E}">
        <p14:creationId xmlns:p14="http://schemas.microsoft.com/office/powerpoint/2010/main" val="3511775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https://birdtricksstore.com/blogs/birdtricks-blog/how-to-give-cpr-to-a-bird</a:t>
            </a:r>
            <a:endParaRPr lang="en-US"/>
          </a:p>
          <a:p>
            <a:endParaRPr lang="en-US"/>
          </a:p>
          <a:p>
            <a:r>
              <a:rPr lang="en-US">
                <a:hlinkClick r:id="rId4"/>
              </a:rPr>
              <a:t>https://www.hyline.com/technical-library</a:t>
            </a:r>
            <a:endParaRPr lang="en-US"/>
          </a:p>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34</a:t>
            </a:fld>
            <a:endParaRPr lang="en-US"/>
          </a:p>
        </p:txBody>
      </p:sp>
    </p:spTree>
    <p:extLst>
      <p:ext uri="{BB962C8B-B14F-4D97-AF65-F5344CB8AC3E}">
        <p14:creationId xmlns:p14="http://schemas.microsoft.com/office/powerpoint/2010/main" val="3167403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https://twitter.com/jocelyn_tdv/status/641572099996426240</a:t>
            </a:r>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35</a:t>
            </a:fld>
            <a:endParaRPr lang="en-US"/>
          </a:p>
        </p:txBody>
      </p:sp>
    </p:spTree>
    <p:extLst>
      <p:ext uri="{BB962C8B-B14F-4D97-AF65-F5344CB8AC3E}">
        <p14:creationId xmlns:p14="http://schemas.microsoft.com/office/powerpoint/2010/main" val="3430123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http://www.humanewildlife.org/wildlifepoison.html</a:t>
            </a:r>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36</a:t>
            </a:fld>
            <a:endParaRPr lang="en-US"/>
          </a:p>
        </p:txBody>
      </p:sp>
    </p:spTree>
    <p:extLst>
      <p:ext uri="{BB962C8B-B14F-4D97-AF65-F5344CB8AC3E}">
        <p14:creationId xmlns:p14="http://schemas.microsoft.com/office/powerpoint/2010/main" val="1842703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37</a:t>
            </a:fld>
            <a:endParaRPr lang="en-US"/>
          </a:p>
        </p:txBody>
      </p:sp>
    </p:spTree>
    <p:extLst>
      <p:ext uri="{BB962C8B-B14F-4D97-AF65-F5344CB8AC3E}">
        <p14:creationId xmlns:p14="http://schemas.microsoft.com/office/powerpoint/2010/main" val="3460008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38</a:t>
            </a:fld>
            <a:endParaRPr lang="en-US"/>
          </a:p>
        </p:txBody>
      </p:sp>
    </p:spTree>
    <p:extLst>
      <p:ext uri="{BB962C8B-B14F-4D97-AF65-F5344CB8AC3E}">
        <p14:creationId xmlns:p14="http://schemas.microsoft.com/office/powerpoint/2010/main" val="85918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3</a:t>
            </a:fld>
            <a:endParaRPr lang="en-US"/>
          </a:p>
        </p:txBody>
      </p:sp>
    </p:spTree>
    <p:extLst>
      <p:ext uri="{BB962C8B-B14F-4D97-AF65-F5344CB8AC3E}">
        <p14:creationId xmlns:p14="http://schemas.microsoft.com/office/powerpoint/2010/main" val="3016876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39</a:t>
            </a:fld>
            <a:endParaRPr lang="en-US"/>
          </a:p>
        </p:txBody>
      </p:sp>
    </p:spTree>
    <p:extLst>
      <p:ext uri="{BB962C8B-B14F-4D97-AF65-F5344CB8AC3E}">
        <p14:creationId xmlns:p14="http://schemas.microsoft.com/office/powerpoint/2010/main" val="2612714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After you decide the reporting and whether to sample or not, this is the flow of your activity. </a:t>
            </a:r>
            <a:endParaRPr/>
          </a:p>
        </p:txBody>
      </p:sp>
      <p:sp>
        <p:nvSpPr>
          <p:cNvPr id="170" name="Google Shape;170;p9:notes"/>
          <p:cNvSpPr txBox="1">
            <a:spLocks noGrp="1"/>
          </p:cNvSpPr>
          <p:nvPr>
            <p:ph type="sldNum" idx="12"/>
          </p:nvPr>
        </p:nvSpPr>
        <p:spPr>
          <a:xfrm>
            <a:off x="3850444"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3091050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41</a:t>
            </a:fld>
            <a:endParaRPr lang="en-US"/>
          </a:p>
        </p:txBody>
      </p:sp>
    </p:spTree>
    <p:extLst>
      <p:ext uri="{BB962C8B-B14F-4D97-AF65-F5344CB8AC3E}">
        <p14:creationId xmlns:p14="http://schemas.microsoft.com/office/powerpoint/2010/main" val="3486102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42</a:t>
            </a:fld>
            <a:endParaRPr lang="en-US"/>
          </a:p>
        </p:txBody>
      </p:sp>
    </p:spTree>
    <p:extLst>
      <p:ext uri="{BB962C8B-B14F-4D97-AF65-F5344CB8AC3E}">
        <p14:creationId xmlns:p14="http://schemas.microsoft.com/office/powerpoint/2010/main" val="4163933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5"/>
          </p:nvPr>
        </p:nvSpPr>
        <p:spPr/>
        <p:txBody>
          <a:bodyPr/>
          <a:lstStyle/>
          <a:p>
            <a:fld id="{A3043A86-7EED-45E0-AE73-1BA98FBCBCB6}" type="slidenum">
              <a:rPr lang="en-US" smtClean="0"/>
              <a:t>5</a:t>
            </a:fld>
            <a:endParaRPr lang="en-US"/>
          </a:p>
        </p:txBody>
      </p:sp>
    </p:spTree>
    <p:extLst>
      <p:ext uri="{BB962C8B-B14F-4D97-AF65-F5344CB8AC3E}">
        <p14:creationId xmlns:p14="http://schemas.microsoft.com/office/powerpoint/2010/main" val="211553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i="1">
              <a:cs typeface="Calibri"/>
            </a:endParaRPr>
          </a:p>
        </p:txBody>
      </p:sp>
      <p:sp>
        <p:nvSpPr>
          <p:cNvPr id="4" name="Slide Number Placeholder 3"/>
          <p:cNvSpPr>
            <a:spLocks noGrp="1"/>
          </p:cNvSpPr>
          <p:nvPr>
            <p:ph type="sldNum" sz="quarter" idx="10"/>
          </p:nvPr>
        </p:nvSpPr>
        <p:spPr/>
        <p:txBody>
          <a:bodyPr/>
          <a:lstStyle/>
          <a:p>
            <a:fld id="{D0F835DF-04DD-4FAD-94D8-A434235D4BB2}" type="slidenum">
              <a:rPr lang="en-US" smtClean="0"/>
              <a:t>6</a:t>
            </a:fld>
            <a:endParaRPr lang="en-US"/>
          </a:p>
        </p:txBody>
      </p:sp>
    </p:spTree>
    <p:extLst>
      <p:ext uri="{BB962C8B-B14F-4D97-AF65-F5344CB8AC3E}">
        <p14:creationId xmlns:p14="http://schemas.microsoft.com/office/powerpoint/2010/main" val="3961650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From respiratory transmission (breathing in a pathogen).</a:t>
            </a:r>
            <a:endParaRPr lang="en-US"/>
          </a:p>
          <a:p>
            <a:pPr marL="171450" indent="-171450">
              <a:buFont typeface="Arial"/>
              <a:buChar char="•"/>
            </a:pPr>
            <a:r>
              <a:rPr lang="en-US">
                <a:cs typeface="Calibri"/>
              </a:rPr>
              <a:t>From direct contact, which can be from touching or butchering wildlife, or getting a bite from wildlife.</a:t>
            </a:r>
          </a:p>
          <a:p>
            <a:pPr marL="171450" indent="-171450">
              <a:buFont typeface="Arial"/>
              <a:buChar char="•"/>
            </a:pPr>
            <a:r>
              <a:rPr lang="en-US">
                <a:cs typeface="Calibri"/>
              </a:rPr>
              <a:t>From consuming wildlife (birds, bats, rodents, any)</a:t>
            </a:r>
          </a:p>
          <a:p>
            <a:pPr marL="171450" indent="-171450">
              <a:buFont typeface="Arial"/>
              <a:buChar char="•"/>
            </a:pPr>
            <a:r>
              <a:rPr lang="en-US">
                <a:cs typeface="Calibri"/>
              </a:rPr>
              <a:t>From biting insects/ticks which carry the pathogen from wildlife to people.</a:t>
            </a:r>
          </a:p>
          <a:p>
            <a:pPr marL="171450" indent="-171450">
              <a:buFont typeface="Arial"/>
              <a:buChar char="•"/>
            </a:pPr>
            <a:r>
              <a:rPr lang="en-US">
                <a:cs typeface="Calibri"/>
              </a:rPr>
              <a:t>From contaminated environments, water, or food sources. Often from animal feces in the environment.</a:t>
            </a:r>
          </a:p>
        </p:txBody>
      </p:sp>
      <p:sp>
        <p:nvSpPr>
          <p:cNvPr id="4" name="Slide Number Placeholder 3"/>
          <p:cNvSpPr>
            <a:spLocks noGrp="1"/>
          </p:cNvSpPr>
          <p:nvPr>
            <p:ph type="sldNum" sz="quarter" idx="5"/>
          </p:nvPr>
        </p:nvSpPr>
        <p:spPr/>
        <p:txBody>
          <a:bodyPr/>
          <a:lstStyle/>
          <a:p>
            <a:fld id="{D0F835DF-04DD-4FAD-94D8-A434235D4BB2}" type="slidenum">
              <a:rPr lang="en-US" smtClean="0"/>
              <a:t>7</a:t>
            </a:fld>
            <a:endParaRPr lang="en-US"/>
          </a:p>
        </p:txBody>
      </p:sp>
    </p:spTree>
    <p:extLst>
      <p:ext uri="{BB962C8B-B14F-4D97-AF65-F5344CB8AC3E}">
        <p14:creationId xmlns:p14="http://schemas.microsoft.com/office/powerpoint/2010/main" val="2998079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From respiratory transmission (breathing in a pathogen).</a:t>
            </a:r>
            <a:endParaRPr lang="en-US"/>
          </a:p>
          <a:p>
            <a:pPr marL="171450" indent="-171450">
              <a:buFont typeface="Arial"/>
              <a:buChar char="•"/>
            </a:pPr>
            <a:r>
              <a:rPr lang="en-US">
                <a:cs typeface="Calibri"/>
              </a:rPr>
              <a:t>From direct contact, which can be from touching or butchering wildlife, or getting a bite from wildlife.</a:t>
            </a:r>
          </a:p>
          <a:p>
            <a:pPr marL="171450" indent="-171450">
              <a:buFont typeface="Arial"/>
              <a:buChar char="•"/>
            </a:pPr>
            <a:r>
              <a:rPr lang="en-US">
                <a:cs typeface="Calibri"/>
              </a:rPr>
              <a:t>From consuming wildlife (birds, bats, rodents, any)</a:t>
            </a:r>
          </a:p>
          <a:p>
            <a:pPr marL="171450" indent="-171450">
              <a:buFont typeface="Arial"/>
              <a:buChar char="•"/>
            </a:pPr>
            <a:r>
              <a:rPr lang="en-US">
                <a:cs typeface="Calibri"/>
              </a:rPr>
              <a:t>From biting insects/ticks which carry the pathogen from wildlife to people.</a:t>
            </a:r>
          </a:p>
          <a:p>
            <a:pPr marL="171450" indent="-171450">
              <a:buFont typeface="Arial"/>
              <a:buChar char="•"/>
            </a:pPr>
            <a:r>
              <a:rPr lang="en-US">
                <a:cs typeface="Calibri"/>
              </a:rPr>
              <a:t>From contaminated environments, water, or food sources. Often from animal feces in the environment.</a:t>
            </a:r>
          </a:p>
        </p:txBody>
      </p:sp>
      <p:sp>
        <p:nvSpPr>
          <p:cNvPr id="4" name="Slide Number Placeholder 3"/>
          <p:cNvSpPr>
            <a:spLocks noGrp="1"/>
          </p:cNvSpPr>
          <p:nvPr>
            <p:ph type="sldNum" sz="quarter" idx="5"/>
          </p:nvPr>
        </p:nvSpPr>
        <p:spPr/>
        <p:txBody>
          <a:bodyPr/>
          <a:lstStyle/>
          <a:p>
            <a:fld id="{D0F835DF-04DD-4FAD-94D8-A434235D4BB2}" type="slidenum">
              <a:rPr lang="en-US" smtClean="0"/>
              <a:t>8</a:t>
            </a:fld>
            <a:endParaRPr lang="en-US"/>
          </a:p>
        </p:txBody>
      </p:sp>
    </p:spTree>
    <p:extLst>
      <p:ext uri="{BB962C8B-B14F-4D97-AF65-F5344CB8AC3E}">
        <p14:creationId xmlns:p14="http://schemas.microsoft.com/office/powerpoint/2010/main" val="3421257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Wildlife can transmit pathogens to live domestic animals (example – chickens) or to people in the market.</a:t>
            </a:r>
          </a:p>
        </p:txBody>
      </p:sp>
      <p:sp>
        <p:nvSpPr>
          <p:cNvPr id="4" name="Slide Number Placeholder 3"/>
          <p:cNvSpPr>
            <a:spLocks noGrp="1"/>
          </p:cNvSpPr>
          <p:nvPr>
            <p:ph type="sldNum" sz="quarter" idx="5"/>
          </p:nvPr>
        </p:nvSpPr>
        <p:spPr/>
        <p:txBody>
          <a:bodyPr/>
          <a:lstStyle/>
          <a:p>
            <a:fld id="{D0F835DF-04DD-4FAD-94D8-A434235D4BB2}" type="slidenum">
              <a:rPr lang="en-US" smtClean="0"/>
              <a:t>9</a:t>
            </a:fld>
            <a:endParaRPr lang="en-US"/>
          </a:p>
        </p:txBody>
      </p:sp>
    </p:spTree>
    <p:extLst>
      <p:ext uri="{BB962C8B-B14F-4D97-AF65-F5344CB8AC3E}">
        <p14:creationId xmlns:p14="http://schemas.microsoft.com/office/powerpoint/2010/main" val="410586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Avian influenza is a</a:t>
            </a:r>
            <a:r>
              <a:rPr lang="en-US" baseline="0"/>
              <a:t> zoonotic disease which has a natural reservoir in aquatic birds.  Many of the strains have low pathogenicity, but can reassort into high path strains and infect poultry, humans, mammals, and other endangered birds.  While AIV is studied in poultry in Cambodia, there is limited information about it in wild birds. </a:t>
            </a:r>
            <a:endParaRPr lang="en-US"/>
          </a:p>
          <a:p>
            <a:endParaRPr lang="en-US"/>
          </a:p>
          <a:p>
            <a:endParaRPr lang="en-US"/>
          </a:p>
          <a:p>
            <a:r>
              <a:rPr lang="en-US"/>
              <a:t>https://</a:t>
            </a:r>
            <a:r>
              <a:rPr lang="en-US" err="1"/>
              <a:t>i.pinimg.com</a:t>
            </a:r>
            <a:r>
              <a:rPr lang="en-US"/>
              <a:t>/originals/f3/71/1e/f3711ea43aefde5937bad22307e05578.png</a:t>
            </a:r>
          </a:p>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11</a:t>
            </a:fld>
            <a:endParaRPr lang="en-US"/>
          </a:p>
        </p:txBody>
      </p:sp>
    </p:spTree>
    <p:extLst>
      <p:ext uri="{BB962C8B-B14F-4D97-AF65-F5344CB8AC3E}">
        <p14:creationId xmlns:p14="http://schemas.microsoft.com/office/powerpoint/2010/main" val="1958883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F48CB-BCD9-5946-A6E3-79ED12D3CB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75D40C-4DA5-D847-87E6-E50DF54E4CF8}"/>
              </a:ext>
            </a:extLst>
          </p:cNvPr>
          <p:cNvSpPr>
            <a:spLocks noGrp="1"/>
          </p:cNvSpPr>
          <p:nvPr>
            <p:ph type="subTitle" idx="1"/>
          </p:nvPr>
        </p:nvSpPr>
        <p:spPr>
          <a:xfrm>
            <a:off x="1524000" y="3602037"/>
            <a:ext cx="9144000" cy="1655763"/>
          </a:xfrm>
        </p:spPr>
        <p:txBody>
          <a:bodyPr/>
          <a:lstStyle>
            <a:lvl1pPr marL="0" indent="0" algn="ctr">
              <a:buNone/>
              <a:defRPr sz="2400"/>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070E1B-723F-344A-8B18-3238FFCA08B5}"/>
              </a:ext>
            </a:extLst>
          </p:cNvPr>
          <p:cNvSpPr>
            <a:spLocks noGrp="1"/>
          </p:cNvSpPr>
          <p:nvPr>
            <p:ph type="dt" sz="half" idx="10"/>
          </p:nvPr>
        </p:nvSpPr>
        <p:spPr/>
        <p:txBody>
          <a:bodyPr/>
          <a:lstStyle/>
          <a:p>
            <a:fld id="{B45B21CC-E4B8-B141-95C9-0E20131C7731}"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27464FA-0BB8-1F45-8B29-A66CC85DCA4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AF727DD-F8B7-C34D-BCB9-98146AB90DC0}"/>
              </a:ext>
            </a:extLst>
          </p:cNvPr>
          <p:cNvSpPr>
            <a:spLocks noGrp="1"/>
          </p:cNvSpPr>
          <p:nvPr>
            <p:ph type="sldNum" sz="quarter" idx="12"/>
          </p:nvPr>
        </p:nvSpPr>
        <p:spPr/>
        <p:txBody>
          <a:bodyPr/>
          <a:lstStyle/>
          <a:p>
            <a:fld id="{2EB9B4E3-C1A1-2A4C-AF0D-1D1F399F10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29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1E4E-6761-2C40-9C01-1A8A9C3437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EB6193-1F09-F747-9C70-AB360B8DB5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B318F-FE0E-404F-AA3C-54A4F762B168}"/>
              </a:ext>
            </a:extLst>
          </p:cNvPr>
          <p:cNvSpPr>
            <a:spLocks noGrp="1"/>
          </p:cNvSpPr>
          <p:nvPr>
            <p:ph type="dt" sz="half" idx="10"/>
          </p:nvPr>
        </p:nvSpPr>
        <p:spPr/>
        <p:txBody>
          <a:bodyPr/>
          <a:lstStyle/>
          <a:p>
            <a:fld id="{B45B21CC-E4B8-B141-95C9-0E20131C7731}"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E5B21FC-7F75-FF4E-9844-8B944DC8D7F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992C705-662A-E745-83DC-A99ECA421EA2}"/>
              </a:ext>
            </a:extLst>
          </p:cNvPr>
          <p:cNvSpPr>
            <a:spLocks noGrp="1"/>
          </p:cNvSpPr>
          <p:nvPr>
            <p:ph type="sldNum" sz="quarter" idx="12"/>
          </p:nvPr>
        </p:nvSpPr>
        <p:spPr/>
        <p:txBody>
          <a:bodyPr/>
          <a:lstStyle/>
          <a:p>
            <a:fld id="{2EB9B4E3-C1A1-2A4C-AF0D-1D1F399F10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361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78FE56-1D42-2B4D-8F45-D14772FD3E59}"/>
              </a:ext>
            </a:extLst>
          </p:cNvPr>
          <p:cNvSpPr>
            <a:spLocks noGrp="1"/>
          </p:cNvSpPr>
          <p:nvPr>
            <p:ph type="title" orient="vert"/>
          </p:nvPr>
        </p:nvSpPr>
        <p:spPr>
          <a:xfrm>
            <a:off x="8724902" y="365133"/>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892A64-D585-594F-9816-F9AF19ABB8F4}"/>
              </a:ext>
            </a:extLst>
          </p:cNvPr>
          <p:cNvSpPr>
            <a:spLocks noGrp="1"/>
          </p:cNvSpPr>
          <p:nvPr>
            <p:ph type="body" orient="vert" idx="1"/>
          </p:nvPr>
        </p:nvSpPr>
        <p:spPr>
          <a:xfrm>
            <a:off x="838203" y="365133"/>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294B6-AEEE-4241-A7CC-9F257AFDE984}"/>
              </a:ext>
            </a:extLst>
          </p:cNvPr>
          <p:cNvSpPr>
            <a:spLocks noGrp="1"/>
          </p:cNvSpPr>
          <p:nvPr>
            <p:ph type="dt" sz="half" idx="10"/>
          </p:nvPr>
        </p:nvSpPr>
        <p:spPr/>
        <p:txBody>
          <a:bodyPr/>
          <a:lstStyle/>
          <a:p>
            <a:fld id="{B45B21CC-E4B8-B141-95C9-0E20131C7731}"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4467DD7-053D-EE4C-9C71-88A0AA9359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4961F61-A6FA-A046-8F7D-5AE6A8DB9B88}"/>
              </a:ext>
            </a:extLst>
          </p:cNvPr>
          <p:cNvSpPr>
            <a:spLocks noGrp="1"/>
          </p:cNvSpPr>
          <p:nvPr>
            <p:ph type="sldNum" sz="quarter" idx="12"/>
          </p:nvPr>
        </p:nvSpPr>
        <p:spPr/>
        <p:txBody>
          <a:bodyPr/>
          <a:lstStyle/>
          <a:p>
            <a:fld id="{2EB9B4E3-C1A1-2A4C-AF0D-1D1F399F10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05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8" name="Picture 7" descr="WCS-GR_PPT-slides_16to9-07.jpg"/>
          <p:cNvPicPr>
            <a:picLocks noChangeAspect="1"/>
          </p:cNvPicPr>
          <p:nvPr userDrawn="1"/>
        </p:nvPicPr>
        <p:blipFill>
          <a:blip r:embed="rId2"/>
          <a:stretch>
            <a:fillRect/>
          </a:stretch>
        </p:blipFill>
        <p:spPr>
          <a:xfrm>
            <a:off x="3176" y="0"/>
            <a:ext cx="12185653" cy="6858000"/>
          </a:xfrm>
          <a:prstGeom prst="rect">
            <a:avLst/>
          </a:prstGeom>
        </p:spPr>
      </p:pic>
      <p:sp>
        <p:nvSpPr>
          <p:cNvPr id="3" name="Text Placeholder 16"/>
          <p:cNvSpPr>
            <a:spLocks noGrp="1"/>
          </p:cNvSpPr>
          <p:nvPr>
            <p:ph type="body" sz="quarter" idx="11" hasCustomPrompt="1"/>
          </p:nvPr>
        </p:nvSpPr>
        <p:spPr>
          <a:xfrm>
            <a:off x="504681" y="491933"/>
            <a:ext cx="8908343" cy="983867"/>
          </a:xfrm>
        </p:spPr>
        <p:txBody>
          <a:bodyPr/>
          <a:lstStyle>
            <a:lvl1pPr>
              <a:buNone/>
              <a:defRPr>
                <a:latin typeface="Garamond"/>
                <a:cs typeface="Garamond"/>
              </a:defRPr>
            </a:lvl1pPr>
          </a:lstStyle>
          <a:p>
            <a:pPr lvl="0"/>
            <a:r>
              <a:rPr lang="en-US"/>
              <a:t>Click to Add Title Here</a:t>
            </a:r>
          </a:p>
        </p:txBody>
      </p:sp>
      <p:sp>
        <p:nvSpPr>
          <p:cNvPr id="4" name="Text Placeholder 5"/>
          <p:cNvSpPr>
            <a:spLocks noGrp="1"/>
          </p:cNvSpPr>
          <p:nvPr>
            <p:ph type="body" sz="quarter" idx="12" hasCustomPrompt="1"/>
          </p:nvPr>
        </p:nvSpPr>
        <p:spPr>
          <a:xfrm>
            <a:off x="504570" y="1476375"/>
            <a:ext cx="11214609" cy="4355273"/>
          </a:xfrm>
        </p:spPr>
        <p:txBody>
          <a:bodyPr>
            <a:normAutofit/>
          </a:bodyPr>
          <a:lstStyle>
            <a:lvl1pPr>
              <a:buNone/>
              <a:defRPr sz="2400">
                <a:latin typeface="Garamond"/>
                <a:cs typeface="Garamond"/>
              </a:defRPr>
            </a:lvl1pPr>
            <a:lvl2pPr>
              <a:buNone/>
              <a:defRPr sz="1700">
                <a:latin typeface="Garamond"/>
                <a:cs typeface="Garamond"/>
              </a:defRPr>
            </a:lvl2pPr>
            <a:lvl3pPr>
              <a:buNone/>
              <a:defRPr sz="1700">
                <a:latin typeface="Garamond"/>
                <a:cs typeface="Garamond"/>
              </a:defRPr>
            </a:lvl3pPr>
            <a:lvl4pPr>
              <a:buNone/>
              <a:defRPr sz="1700">
                <a:latin typeface="Garamond"/>
                <a:cs typeface="Garamond"/>
              </a:defRPr>
            </a:lvl4pPr>
            <a:lvl5pPr>
              <a:buNone/>
              <a:defRPr sz="1700">
                <a:latin typeface="Garamond"/>
                <a:cs typeface="Garamond"/>
              </a:defRPr>
            </a:lvl5pPr>
          </a:lstStyle>
          <a:p>
            <a:pPr lvl="0"/>
            <a:r>
              <a:rPr lang="en-US"/>
              <a:t>Click to add content here.</a:t>
            </a:r>
          </a:p>
        </p:txBody>
      </p:sp>
    </p:spTree>
    <p:extLst>
      <p:ext uri="{BB962C8B-B14F-4D97-AF65-F5344CB8AC3E}">
        <p14:creationId xmlns:p14="http://schemas.microsoft.com/office/powerpoint/2010/main" val="4215143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with Logo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1554480"/>
            <a:ext cx="10058400" cy="2770632"/>
          </a:xfrm>
        </p:spPr>
        <p:txBody>
          <a:bodyPr anchor="b">
            <a:normAutofit/>
          </a:bodyPr>
          <a:lstStyle>
            <a:lvl1pPr algn="l">
              <a:lnSpc>
                <a:spcPct val="85000"/>
              </a:lnSpc>
              <a:defRPr sz="5400" spc="-50" baseline="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Logo, company name&#10;&#10;Description automatically generate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70579" y="322090"/>
            <a:ext cx="1194010" cy="1231152"/>
          </a:xfrm>
          <a:prstGeom prst="rect">
            <a:avLst/>
          </a:prstGeom>
          <a:noFill/>
          <a:ln cap="flat">
            <a:noFill/>
          </a:ln>
          <a:effectLst>
            <a:outerShdw dist="22997" dir="5400000" algn="tl">
              <a:srgbClr val="000000">
                <a:alpha val="35000"/>
              </a:srgbClr>
            </a:outerShdw>
          </a:effectLst>
        </p:spPr>
      </p:pic>
      <p:pic>
        <p:nvPicPr>
          <p:cNvPr id="11" name="Picture 6" descr="Logo&#10;&#10;Description automatically generate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5366" y="419570"/>
            <a:ext cx="1186029" cy="1157443"/>
          </a:xfrm>
          <a:prstGeom prst="rect">
            <a:avLst/>
          </a:prstGeom>
          <a:noFill/>
          <a:ln cap="flat">
            <a:noFill/>
          </a:ln>
          <a:effectLst>
            <a:outerShdw dist="22997" dir="5400000" algn="tl">
              <a:srgbClr val="000000">
                <a:alpha val="35000"/>
              </a:srgbClr>
            </a:outerShdw>
          </a:effectLst>
        </p:spPr>
      </p:pic>
      <p:pic>
        <p:nvPicPr>
          <p:cNvPr id="12" name="Picture 11" descr="A picture containing logo&#10;&#10;Description automatically generate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6464" y="-420765"/>
            <a:ext cx="3673977" cy="2838112"/>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4153459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_Large WHN Log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5400" spc="-50" baseline="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6519949"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64653" y="4455620"/>
            <a:ext cx="3946343" cy="1877458"/>
          </a:xfrm>
          <a:prstGeom prst="rect">
            <a:avLst/>
          </a:prstGeom>
        </p:spPr>
      </p:pic>
    </p:spTree>
    <p:extLst>
      <p:ext uri="{BB962C8B-B14F-4D97-AF65-F5344CB8AC3E}">
        <p14:creationId xmlns:p14="http://schemas.microsoft.com/office/powerpoint/2010/main" val="3625948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with WHN lower thir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1554480"/>
            <a:ext cx="10058400" cy="2770632"/>
          </a:xfrm>
        </p:spPr>
        <p:txBody>
          <a:bodyPr anchor="b">
            <a:normAutofit/>
          </a:bodyPr>
          <a:lstStyle>
            <a:lvl1pPr algn="l">
              <a:lnSpc>
                <a:spcPct val="85000"/>
              </a:lnSpc>
              <a:defRPr sz="5400" spc="-50" baseline="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032" y="6388502"/>
            <a:ext cx="1888887" cy="529991"/>
          </a:xfrm>
          <a:prstGeom prst="rect">
            <a:avLst/>
          </a:prstGeom>
        </p:spPr>
      </p:pic>
    </p:spTree>
    <p:extLst>
      <p:ext uri="{BB962C8B-B14F-4D97-AF65-F5344CB8AC3E}">
        <p14:creationId xmlns:p14="http://schemas.microsoft.com/office/powerpoint/2010/main" val="1960065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No Logo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5400" spc="-50" baseline="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364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Domain Header with Logo">
    <p:spTree>
      <p:nvGrpSpPr>
        <p:cNvPr id="1" name=""/>
        <p:cNvGrpSpPr/>
        <p:nvPr/>
      </p:nvGrpSpPr>
      <p:grpSpPr>
        <a:xfrm>
          <a:off x="0" y="0"/>
          <a:ext cx="0" cy="0"/>
          <a:chOff x="0" y="0"/>
          <a:chExt cx="0" cy="0"/>
        </a:xfrm>
      </p:grpSpPr>
      <p:sp>
        <p:nvSpPr>
          <p:cNvPr id="7" name="Rectangle 6"/>
          <p:cNvSpPr/>
          <p:nvPr/>
        </p:nvSpPr>
        <p:spPr>
          <a:xfrm>
            <a:off x="692256" y="357747"/>
            <a:ext cx="10463423" cy="1320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34088" y="464835"/>
            <a:ext cx="9429226" cy="920359"/>
          </a:xfrm>
        </p:spPr>
        <p:txBody>
          <a:bodyPr/>
          <a:lstStyle>
            <a:lvl1pPr marL="0">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2">
                    <a:lumMod val="2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8" name="Rectangle 7"/>
          <p:cNvSpPr/>
          <p:nvPr/>
        </p:nvSpPr>
        <p:spPr>
          <a:xfrm>
            <a:off x="6472" y="-7378"/>
            <a:ext cx="1341724" cy="123144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2790" y="609597"/>
            <a:ext cx="1298934" cy="88786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6000" b="1">
              <a:latin typeface="Gill Sans MT" panose="020B0502020104020203" pitchFamily="34" charset="0"/>
            </a:endParaRPr>
          </a:p>
        </p:txBody>
      </p:sp>
      <p:sp>
        <p:nvSpPr>
          <p:cNvPr id="10" name="Right Triangle 9"/>
          <p:cNvSpPr/>
          <p:nvPr/>
        </p:nvSpPr>
        <p:spPr>
          <a:xfrm flipV="1">
            <a:off x="677334" y="1224067"/>
            <a:ext cx="664389" cy="454480"/>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74856" y="510474"/>
            <a:ext cx="1191077" cy="7620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aseline="0">
                <a:latin typeface="Gill Sans MT" panose="020B0502020104020203" pitchFamily="34" charset="0"/>
              </a:rPr>
              <a:t> </a:t>
            </a:r>
            <a:endParaRPr lang="en-US" sz="6000">
              <a:latin typeface="Gill Sans MT" panose="020B0502020104020203" pitchFamily="34" charset="0"/>
            </a:endParaRPr>
          </a:p>
        </p:txBody>
      </p:sp>
      <p:sp>
        <p:nvSpPr>
          <p:cNvPr id="13" name="Title 1"/>
          <p:cNvSpPr txBox="1">
            <a:spLocks/>
          </p:cNvSpPr>
          <p:nvPr/>
        </p:nvSpPr>
        <p:spPr>
          <a:xfrm>
            <a:off x="74856" y="623194"/>
            <a:ext cx="1191077" cy="762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a:p>
        </p:txBody>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032" y="6388502"/>
            <a:ext cx="1888887" cy="529991"/>
          </a:xfrm>
          <a:prstGeom prst="rect">
            <a:avLst/>
          </a:prstGeom>
        </p:spPr>
      </p:pic>
    </p:spTree>
    <p:extLst>
      <p:ext uri="{BB962C8B-B14F-4D97-AF65-F5344CB8AC3E}">
        <p14:creationId xmlns:p14="http://schemas.microsoft.com/office/powerpoint/2010/main" val="821150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omain Header without Logo">
    <p:spTree>
      <p:nvGrpSpPr>
        <p:cNvPr id="1" name=""/>
        <p:cNvGrpSpPr/>
        <p:nvPr/>
      </p:nvGrpSpPr>
      <p:grpSpPr>
        <a:xfrm>
          <a:off x="0" y="0"/>
          <a:ext cx="0" cy="0"/>
          <a:chOff x="0" y="0"/>
          <a:chExt cx="0" cy="0"/>
        </a:xfrm>
      </p:grpSpPr>
      <p:sp>
        <p:nvSpPr>
          <p:cNvPr id="7" name="Rectangle 6"/>
          <p:cNvSpPr/>
          <p:nvPr/>
        </p:nvSpPr>
        <p:spPr>
          <a:xfrm>
            <a:off x="692256" y="357747"/>
            <a:ext cx="10463423" cy="1320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34088" y="464835"/>
            <a:ext cx="9429226" cy="920359"/>
          </a:xfrm>
        </p:spPr>
        <p:txBody>
          <a:bodyPr/>
          <a:lstStyle>
            <a:lvl1pPr marL="0">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2">
                    <a:lumMod val="2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8" name="Rectangle 7"/>
          <p:cNvSpPr/>
          <p:nvPr/>
        </p:nvSpPr>
        <p:spPr>
          <a:xfrm>
            <a:off x="6472" y="-7378"/>
            <a:ext cx="1341724" cy="123144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2790" y="609597"/>
            <a:ext cx="1298934" cy="88786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6000" b="1">
              <a:latin typeface="Gill Sans MT" panose="020B0502020104020203" pitchFamily="34" charset="0"/>
            </a:endParaRPr>
          </a:p>
        </p:txBody>
      </p:sp>
      <p:sp>
        <p:nvSpPr>
          <p:cNvPr id="10" name="Right Triangle 9"/>
          <p:cNvSpPr/>
          <p:nvPr/>
        </p:nvSpPr>
        <p:spPr>
          <a:xfrm flipV="1">
            <a:off x="677334" y="1224067"/>
            <a:ext cx="664389" cy="454480"/>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74856" y="510474"/>
            <a:ext cx="1191077" cy="7620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aseline="0">
                <a:latin typeface="Gill Sans MT" panose="020B0502020104020203" pitchFamily="34" charset="0"/>
              </a:rPr>
              <a:t> </a:t>
            </a:r>
            <a:endParaRPr lang="en-US" sz="6000">
              <a:latin typeface="Gill Sans MT" panose="020B0502020104020203" pitchFamily="34" charset="0"/>
            </a:endParaRPr>
          </a:p>
        </p:txBody>
      </p:sp>
      <p:sp>
        <p:nvSpPr>
          <p:cNvPr id="13" name="Title 1"/>
          <p:cNvSpPr txBox="1">
            <a:spLocks/>
          </p:cNvSpPr>
          <p:nvPr/>
        </p:nvSpPr>
        <p:spPr>
          <a:xfrm>
            <a:off x="74856" y="623194"/>
            <a:ext cx="1191077" cy="762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a:p>
        </p:txBody>
      </p:sp>
    </p:spTree>
    <p:extLst>
      <p:ext uri="{BB962C8B-B14F-4D97-AF65-F5344CB8AC3E}">
        <p14:creationId xmlns:p14="http://schemas.microsoft.com/office/powerpoint/2010/main" val="3827414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ntent with Caption with Log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901440" y="0"/>
            <a:ext cx="202639" cy="6858000"/>
          </a:xfrm>
          <a:prstGeom prst="rect">
            <a:avLst/>
          </a:prstGeom>
          <a:solidFill>
            <a:srgbClr val="1B2F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chemeClr val="bg2">
                    <a:lumMod val="25000"/>
                  </a:schemeClr>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lvl1pPr>
              <a:defRPr>
                <a:solidFill>
                  <a:schemeClr val="bg2">
                    <a:lumMod val="2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032" y="6388502"/>
            <a:ext cx="1888887" cy="529991"/>
          </a:xfrm>
          <a:prstGeom prst="rect">
            <a:avLst/>
          </a:prstGeom>
        </p:spPr>
      </p:pic>
      <p:sp>
        <p:nvSpPr>
          <p:cNvPr id="12" name="Content Placeholder 2"/>
          <p:cNvSpPr>
            <a:spLocks noGrp="1"/>
          </p:cNvSpPr>
          <p:nvPr>
            <p:ph idx="13"/>
          </p:nvPr>
        </p:nvSpPr>
        <p:spPr>
          <a:xfrm>
            <a:off x="457201" y="2956002"/>
            <a:ext cx="3200400" cy="3372008"/>
          </a:xfrm>
        </p:spPr>
        <p:txBody>
          <a:bodyPr/>
          <a:lstStyle/>
          <a:p>
            <a:pPr lvl="0"/>
            <a:r>
              <a:rPr lang="en-US"/>
              <a:t>Click to edit Master text styles</a:t>
            </a:r>
          </a:p>
        </p:txBody>
      </p:sp>
    </p:spTree>
    <p:extLst>
      <p:ext uri="{BB962C8B-B14F-4D97-AF65-F5344CB8AC3E}">
        <p14:creationId xmlns:p14="http://schemas.microsoft.com/office/powerpoint/2010/main" val="3381474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0EA72-4F23-8641-8C14-151059BA7F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42DFC8-1553-794F-A30A-B8DE57DD11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FBF0C-E45C-794B-B5F4-181C7DBFC88D}"/>
              </a:ext>
            </a:extLst>
          </p:cNvPr>
          <p:cNvSpPr>
            <a:spLocks noGrp="1"/>
          </p:cNvSpPr>
          <p:nvPr>
            <p:ph type="dt" sz="half" idx="10"/>
          </p:nvPr>
        </p:nvSpPr>
        <p:spPr/>
        <p:txBody>
          <a:bodyPr/>
          <a:lstStyle/>
          <a:p>
            <a:fld id="{B45B21CC-E4B8-B141-95C9-0E20131C7731}"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832E6BD-C4FA-1E41-8419-8B07B2D4901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538E1-639D-4942-90B8-F0AB7A3B999A}"/>
              </a:ext>
            </a:extLst>
          </p:cNvPr>
          <p:cNvSpPr>
            <a:spLocks noGrp="1"/>
          </p:cNvSpPr>
          <p:nvPr>
            <p:ph type="sldNum" sz="quarter" idx="12"/>
          </p:nvPr>
        </p:nvSpPr>
        <p:spPr/>
        <p:txBody>
          <a:bodyPr/>
          <a:lstStyle/>
          <a:p>
            <a:fld id="{2EB9B4E3-C1A1-2A4C-AF0D-1D1F399F10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248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ntent with Caption without Log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901440" y="0"/>
            <a:ext cx="202639" cy="6858000"/>
          </a:xfrm>
          <a:prstGeom prst="rect">
            <a:avLst/>
          </a:prstGeom>
          <a:solidFill>
            <a:srgbClr val="1B2F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chemeClr val="bg2">
                    <a:lumMod val="25000"/>
                  </a:schemeClr>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lvl1pPr>
              <a:defRPr>
                <a:solidFill>
                  <a:schemeClr val="bg2">
                    <a:lumMod val="2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a:p>
        </p:txBody>
      </p:sp>
      <p:sp>
        <p:nvSpPr>
          <p:cNvPr id="12" name="Content Placeholder 2"/>
          <p:cNvSpPr>
            <a:spLocks noGrp="1"/>
          </p:cNvSpPr>
          <p:nvPr>
            <p:ph idx="13"/>
          </p:nvPr>
        </p:nvSpPr>
        <p:spPr>
          <a:xfrm>
            <a:off x="457201" y="2956002"/>
            <a:ext cx="3200400" cy="3372008"/>
          </a:xfrm>
        </p:spPr>
        <p:txBody>
          <a:bodyPr/>
          <a:lstStyle/>
          <a:p>
            <a:pPr lvl="0"/>
            <a:r>
              <a:rPr lang="en-US"/>
              <a:t>Click to edit Master text styles</a:t>
            </a:r>
          </a:p>
        </p:txBody>
      </p:sp>
    </p:spTree>
    <p:extLst>
      <p:ext uri="{BB962C8B-B14F-4D97-AF65-F5344CB8AC3E}">
        <p14:creationId xmlns:p14="http://schemas.microsoft.com/office/powerpoint/2010/main" val="1178936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with Log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159844"/>
          </a:xfrm>
          <a:prstGeom prst="rect">
            <a:avLst/>
          </a:prstGeom>
          <a:solidFill>
            <a:srgbClr val="1B2F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chemeClr val="bg2">
                    <a:lumMod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b="0">
                <a:solidFill>
                  <a:schemeClr val="bg2">
                    <a:lumMod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032" y="6388502"/>
            <a:ext cx="1888887" cy="529991"/>
          </a:xfrm>
          <a:prstGeom prst="rect">
            <a:avLst/>
          </a:prstGeom>
        </p:spPr>
      </p:pic>
    </p:spTree>
    <p:extLst>
      <p:ext uri="{BB962C8B-B14F-4D97-AF65-F5344CB8AC3E}">
        <p14:creationId xmlns:p14="http://schemas.microsoft.com/office/powerpoint/2010/main" val="2723257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without Log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159844"/>
          </a:xfrm>
          <a:prstGeom prst="rect">
            <a:avLst/>
          </a:prstGeom>
          <a:solidFill>
            <a:srgbClr val="1B2F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chemeClr val="bg2">
                    <a:lumMod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b="0">
                <a:solidFill>
                  <a:schemeClr val="bg2">
                    <a:lumMod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63450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with Log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032" y="6388502"/>
            <a:ext cx="1888887" cy="529991"/>
          </a:xfrm>
          <a:prstGeom prst="rect">
            <a:avLst/>
          </a:prstGeom>
        </p:spPr>
      </p:pic>
    </p:spTree>
    <p:extLst>
      <p:ext uri="{BB962C8B-B14F-4D97-AF65-F5344CB8AC3E}">
        <p14:creationId xmlns:p14="http://schemas.microsoft.com/office/powerpoint/2010/main" val="76691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with Logo no 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06502-B823-1B46-A07D-B712A4D24903}"/>
              </a:ext>
            </a:extLst>
          </p:cNvPr>
          <p:cNvSpPr/>
          <p:nvPr userDrawn="1"/>
        </p:nvSpPr>
        <p:spPr>
          <a:xfrm>
            <a:off x="0" y="0"/>
            <a:ext cx="12192000" cy="6244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032" y="6388502"/>
            <a:ext cx="1888887" cy="529991"/>
          </a:xfrm>
          <a:prstGeom prst="rect">
            <a:avLst/>
          </a:prstGeom>
        </p:spPr>
      </p:pic>
    </p:spTree>
    <p:extLst>
      <p:ext uri="{BB962C8B-B14F-4D97-AF65-F5344CB8AC3E}">
        <p14:creationId xmlns:p14="http://schemas.microsoft.com/office/powerpoint/2010/main" val="2458774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without Log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6/6/2022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2028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pPr/>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032" y="6388502"/>
            <a:ext cx="1888887" cy="529991"/>
          </a:xfrm>
          <a:prstGeom prst="rect">
            <a:avLst/>
          </a:prstGeom>
        </p:spPr>
      </p:pic>
      <p:sp>
        <p:nvSpPr>
          <p:cNvPr id="10" name="Rectangle 9">
            <a:extLst>
              <a:ext uri="{FF2B5EF4-FFF2-40B4-BE49-F238E27FC236}">
                <a16:creationId xmlns:a16="http://schemas.microsoft.com/office/drawing/2014/main" id="{D3A70FF1-0F76-DD42-B54E-E5BF14E6350B}"/>
              </a:ext>
            </a:extLst>
          </p:cNvPr>
          <p:cNvSpPr/>
          <p:nvPr userDrawn="1"/>
        </p:nvSpPr>
        <p:spPr>
          <a:xfrm>
            <a:off x="0" y="0"/>
            <a:ext cx="12192000" cy="6196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747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6/6/2022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25702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6/6/2022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98746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158800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BBB6E-B792-6141-BE76-2DAC8CF297A5}"/>
              </a:ext>
            </a:extLst>
          </p:cNvPr>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9A150B-1D11-8846-A4DB-774D69F4598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31" indent="0">
              <a:buNone/>
              <a:defRPr sz="2000">
                <a:solidFill>
                  <a:schemeClr val="tx1">
                    <a:tint val="75000"/>
                  </a:schemeClr>
                </a:solidFill>
              </a:defRPr>
            </a:lvl2pPr>
            <a:lvl3pPr marL="914264" indent="0">
              <a:buNone/>
              <a:defRPr sz="1900">
                <a:solidFill>
                  <a:schemeClr val="tx1">
                    <a:tint val="75000"/>
                  </a:schemeClr>
                </a:solidFill>
              </a:defRPr>
            </a:lvl3pPr>
            <a:lvl4pPr marL="1371396" indent="0">
              <a:buNone/>
              <a:defRPr sz="1600">
                <a:solidFill>
                  <a:schemeClr val="tx1">
                    <a:tint val="75000"/>
                  </a:schemeClr>
                </a:solidFill>
              </a:defRPr>
            </a:lvl4pPr>
            <a:lvl5pPr marL="1828528" indent="0">
              <a:buNone/>
              <a:defRPr sz="1600">
                <a:solidFill>
                  <a:schemeClr val="tx1">
                    <a:tint val="75000"/>
                  </a:schemeClr>
                </a:solidFill>
              </a:defRPr>
            </a:lvl5pPr>
            <a:lvl6pPr marL="2285662" indent="0">
              <a:buNone/>
              <a:defRPr sz="1600">
                <a:solidFill>
                  <a:schemeClr val="tx1">
                    <a:tint val="75000"/>
                  </a:schemeClr>
                </a:solidFill>
              </a:defRPr>
            </a:lvl6pPr>
            <a:lvl7pPr marL="2742790" indent="0">
              <a:buNone/>
              <a:defRPr sz="1600">
                <a:solidFill>
                  <a:schemeClr val="tx1">
                    <a:tint val="75000"/>
                  </a:schemeClr>
                </a:solidFill>
              </a:defRPr>
            </a:lvl7pPr>
            <a:lvl8pPr marL="3199920" indent="0">
              <a:buNone/>
              <a:defRPr sz="1600">
                <a:solidFill>
                  <a:schemeClr val="tx1">
                    <a:tint val="75000"/>
                  </a:schemeClr>
                </a:solidFill>
              </a:defRPr>
            </a:lvl8pPr>
            <a:lvl9pPr marL="365705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1916CC-6388-F141-89AA-D6EA0C26A53D}"/>
              </a:ext>
            </a:extLst>
          </p:cNvPr>
          <p:cNvSpPr>
            <a:spLocks noGrp="1"/>
          </p:cNvSpPr>
          <p:nvPr>
            <p:ph type="dt" sz="half" idx="10"/>
          </p:nvPr>
        </p:nvSpPr>
        <p:spPr/>
        <p:txBody>
          <a:bodyPr/>
          <a:lstStyle/>
          <a:p>
            <a:fld id="{B45B21CC-E4B8-B141-95C9-0E20131C7731}"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774753C-4528-974C-83E3-4C207A7C347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206A259-BAFD-1448-A7E9-7EDCAA9BEB5E}"/>
              </a:ext>
            </a:extLst>
          </p:cNvPr>
          <p:cNvSpPr>
            <a:spLocks noGrp="1"/>
          </p:cNvSpPr>
          <p:nvPr>
            <p:ph type="sldNum" sz="quarter" idx="12"/>
          </p:nvPr>
        </p:nvSpPr>
        <p:spPr/>
        <p:txBody>
          <a:bodyPr/>
          <a:lstStyle/>
          <a:p>
            <a:fld id="{2EB9B4E3-C1A1-2A4C-AF0D-1D1F399F10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279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42081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723E9-C955-AE4C-B332-6837FC4DD4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0A9AB-2E4C-C241-B9A7-E95EF38F0055}"/>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BBB345-2F68-324E-A3BD-DB4C467283AF}"/>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8DC1A5-E830-854A-A5BD-94E23AED5EE8}"/>
              </a:ext>
            </a:extLst>
          </p:cNvPr>
          <p:cNvSpPr>
            <a:spLocks noGrp="1"/>
          </p:cNvSpPr>
          <p:nvPr>
            <p:ph type="dt" sz="half" idx="10"/>
          </p:nvPr>
        </p:nvSpPr>
        <p:spPr/>
        <p:txBody>
          <a:bodyPr/>
          <a:lstStyle/>
          <a:p>
            <a:fld id="{B45B21CC-E4B8-B141-95C9-0E20131C7731}" type="datetimeFigureOut">
              <a:rPr lang="en-US" smtClean="0">
                <a:solidFill>
                  <a:prstClr val="black">
                    <a:tint val="75000"/>
                  </a:prstClr>
                </a:solidFill>
              </a:rPr>
              <a:pPr/>
              <a:t>6/6/2022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F0736B2-51B3-534C-86A3-DBC5CFA70DE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C4107A1-3EB6-0049-9D96-EC4DE3A49F61}"/>
              </a:ext>
            </a:extLst>
          </p:cNvPr>
          <p:cNvSpPr>
            <a:spLocks noGrp="1"/>
          </p:cNvSpPr>
          <p:nvPr>
            <p:ph type="sldNum" sz="quarter" idx="12"/>
          </p:nvPr>
        </p:nvSpPr>
        <p:spPr/>
        <p:txBody>
          <a:bodyPr/>
          <a:lstStyle/>
          <a:p>
            <a:fld id="{2EB9B4E3-C1A1-2A4C-AF0D-1D1F399F10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672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974F3-D947-5C44-9551-C465E96628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247D88-7BE6-C04C-BADA-853F28858974}"/>
              </a:ext>
            </a:extLst>
          </p:cNvPr>
          <p:cNvSpPr>
            <a:spLocks noGrp="1"/>
          </p:cNvSpPr>
          <p:nvPr>
            <p:ph type="body" idx="1"/>
          </p:nvPr>
        </p:nvSpPr>
        <p:spPr>
          <a:xfrm>
            <a:off x="839789" y="1681163"/>
            <a:ext cx="5157787"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E51E332-3DC9-EF49-B7AF-48614A24F6C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84A2FA-BEE1-764E-AF53-FD8A432B69B7}"/>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12C619-B0E1-C24E-B137-1552ABC1496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3E1A63-3EDA-0648-9DB6-164BB4A9F9B7}"/>
              </a:ext>
            </a:extLst>
          </p:cNvPr>
          <p:cNvSpPr>
            <a:spLocks noGrp="1"/>
          </p:cNvSpPr>
          <p:nvPr>
            <p:ph type="dt" sz="half" idx="10"/>
          </p:nvPr>
        </p:nvSpPr>
        <p:spPr/>
        <p:txBody>
          <a:bodyPr/>
          <a:lstStyle/>
          <a:p>
            <a:fld id="{B45B21CC-E4B8-B141-95C9-0E20131C7731}" type="datetimeFigureOut">
              <a:rPr lang="en-US" smtClean="0">
                <a:solidFill>
                  <a:prstClr val="black">
                    <a:tint val="75000"/>
                  </a:prstClr>
                </a:solidFill>
              </a:rPr>
              <a:pPr/>
              <a:t>6/6/2022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FD4F0B2-ADB9-BE4F-B656-1E13D4B7293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A854D47-6A78-E34D-AADA-72F81CF2005E}"/>
              </a:ext>
            </a:extLst>
          </p:cNvPr>
          <p:cNvSpPr>
            <a:spLocks noGrp="1"/>
          </p:cNvSpPr>
          <p:nvPr>
            <p:ph type="sldNum" sz="quarter" idx="12"/>
          </p:nvPr>
        </p:nvSpPr>
        <p:spPr/>
        <p:txBody>
          <a:bodyPr/>
          <a:lstStyle/>
          <a:p>
            <a:fld id="{2EB9B4E3-C1A1-2A4C-AF0D-1D1F399F10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65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91FA-5A6D-1B40-B11F-85EDB1E3D5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F8E9E8-94EF-124D-9D74-1716BA626767}"/>
              </a:ext>
            </a:extLst>
          </p:cNvPr>
          <p:cNvSpPr>
            <a:spLocks noGrp="1"/>
          </p:cNvSpPr>
          <p:nvPr>
            <p:ph type="dt" sz="half" idx="10"/>
          </p:nvPr>
        </p:nvSpPr>
        <p:spPr/>
        <p:txBody>
          <a:bodyPr/>
          <a:lstStyle/>
          <a:p>
            <a:fld id="{B45B21CC-E4B8-B141-95C9-0E20131C7731}" type="datetimeFigureOut">
              <a:rPr lang="en-US" smtClean="0">
                <a:solidFill>
                  <a:prstClr val="black">
                    <a:tint val="75000"/>
                  </a:prstClr>
                </a:solidFill>
              </a:rPr>
              <a:pPr/>
              <a:t>6/6/2022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047C3AD-52B8-2D4B-8CB2-5FD9DE653A7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C7CCAB8-F7C6-E048-B216-62B83CA9792F}"/>
              </a:ext>
            </a:extLst>
          </p:cNvPr>
          <p:cNvSpPr>
            <a:spLocks noGrp="1"/>
          </p:cNvSpPr>
          <p:nvPr>
            <p:ph type="sldNum" sz="quarter" idx="12"/>
          </p:nvPr>
        </p:nvSpPr>
        <p:spPr/>
        <p:txBody>
          <a:bodyPr/>
          <a:lstStyle/>
          <a:p>
            <a:fld id="{2EB9B4E3-C1A1-2A4C-AF0D-1D1F399F10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72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7BAD6E-8C62-044D-9E09-5E0178B35D45}"/>
              </a:ext>
            </a:extLst>
          </p:cNvPr>
          <p:cNvSpPr>
            <a:spLocks noGrp="1"/>
          </p:cNvSpPr>
          <p:nvPr>
            <p:ph type="dt" sz="half" idx="10"/>
          </p:nvPr>
        </p:nvSpPr>
        <p:spPr/>
        <p:txBody>
          <a:bodyPr/>
          <a:lstStyle/>
          <a:p>
            <a:fld id="{B45B21CC-E4B8-B141-95C9-0E20131C7731}" type="datetimeFigureOut">
              <a:rPr lang="en-US" smtClean="0">
                <a:solidFill>
                  <a:prstClr val="black">
                    <a:tint val="75000"/>
                  </a:prstClr>
                </a:solidFill>
              </a:rPr>
              <a:pPr/>
              <a:t>6/6/2022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210941D-764C-8241-BD61-BB819FC6C5C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3965563-25F7-6444-B0AB-C0F79600B615}"/>
              </a:ext>
            </a:extLst>
          </p:cNvPr>
          <p:cNvSpPr>
            <a:spLocks noGrp="1"/>
          </p:cNvSpPr>
          <p:nvPr>
            <p:ph type="sldNum" sz="quarter" idx="12"/>
          </p:nvPr>
        </p:nvSpPr>
        <p:spPr/>
        <p:txBody>
          <a:bodyPr/>
          <a:lstStyle/>
          <a:p>
            <a:fld id="{2EB9B4E3-C1A1-2A4C-AF0D-1D1F399F10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60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11C0-0764-6548-8FDC-CA09C84BE0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265B93-8094-DC44-8CE9-C5E58912B319}"/>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70E55-9F12-3A4C-B8E3-00A255A135F5}"/>
              </a:ext>
            </a:extLst>
          </p:cNvPr>
          <p:cNvSpPr>
            <a:spLocks noGrp="1"/>
          </p:cNvSpPr>
          <p:nvPr>
            <p:ph type="body" sz="half" idx="2"/>
          </p:nvPr>
        </p:nvSpPr>
        <p:spPr>
          <a:xfrm>
            <a:off x="839788" y="2057403"/>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7D5E512E-D106-B84E-AE6D-D150E42DA02F}"/>
              </a:ext>
            </a:extLst>
          </p:cNvPr>
          <p:cNvSpPr>
            <a:spLocks noGrp="1"/>
          </p:cNvSpPr>
          <p:nvPr>
            <p:ph type="dt" sz="half" idx="10"/>
          </p:nvPr>
        </p:nvSpPr>
        <p:spPr/>
        <p:txBody>
          <a:bodyPr/>
          <a:lstStyle/>
          <a:p>
            <a:fld id="{B45B21CC-E4B8-B141-95C9-0E20131C7731}" type="datetimeFigureOut">
              <a:rPr lang="en-US" smtClean="0">
                <a:solidFill>
                  <a:prstClr val="black">
                    <a:tint val="75000"/>
                  </a:prstClr>
                </a:solidFill>
              </a:rPr>
              <a:pPr/>
              <a:t>6/6/2022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A78912F-57B7-9D4B-9839-41C8133F9FD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E362D18-5FE3-0F4B-891A-D3B439E0ACCE}"/>
              </a:ext>
            </a:extLst>
          </p:cNvPr>
          <p:cNvSpPr>
            <a:spLocks noGrp="1"/>
          </p:cNvSpPr>
          <p:nvPr>
            <p:ph type="sldNum" sz="quarter" idx="12"/>
          </p:nvPr>
        </p:nvSpPr>
        <p:spPr/>
        <p:txBody>
          <a:bodyPr/>
          <a:lstStyle/>
          <a:p>
            <a:fld id="{2EB9B4E3-C1A1-2A4C-AF0D-1D1F399F10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081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BF91D-776C-5C49-88EF-F6A7F7A122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35351-26D3-2F43-A601-E6DC8023D9EF}"/>
              </a:ext>
            </a:extLst>
          </p:cNvPr>
          <p:cNvSpPr>
            <a:spLocks noGrp="1"/>
          </p:cNvSpPr>
          <p:nvPr>
            <p:ph type="pic" idx="1"/>
          </p:nvPr>
        </p:nvSpPr>
        <p:spPr>
          <a:xfrm>
            <a:off x="5183188" y="987433"/>
            <a:ext cx="6172200" cy="4873625"/>
          </a:xfrm>
        </p:spPr>
        <p:txBody>
          <a:bodyPr/>
          <a:lstStyle>
            <a:lvl1pPr marL="0" indent="0">
              <a:buNone/>
              <a:defRPr sz="3200"/>
            </a:lvl1pPr>
            <a:lvl2pPr marL="457131" indent="0">
              <a:buNone/>
              <a:defRPr sz="2800"/>
            </a:lvl2pPr>
            <a:lvl3pPr marL="914264" indent="0">
              <a:buNone/>
              <a:defRPr sz="2400"/>
            </a:lvl3pPr>
            <a:lvl4pPr marL="1371396" indent="0">
              <a:buNone/>
              <a:defRPr sz="2000"/>
            </a:lvl4pPr>
            <a:lvl5pPr marL="1828528" indent="0">
              <a:buNone/>
              <a:defRPr sz="2000"/>
            </a:lvl5pPr>
            <a:lvl6pPr marL="2285662" indent="0">
              <a:buNone/>
              <a:defRPr sz="2000"/>
            </a:lvl6pPr>
            <a:lvl7pPr marL="2742790" indent="0">
              <a:buNone/>
              <a:defRPr sz="2000"/>
            </a:lvl7pPr>
            <a:lvl8pPr marL="3199920" indent="0">
              <a:buNone/>
              <a:defRPr sz="2000"/>
            </a:lvl8pPr>
            <a:lvl9pPr marL="3657051" indent="0">
              <a:buNone/>
              <a:defRPr sz="2000"/>
            </a:lvl9pPr>
          </a:lstStyle>
          <a:p>
            <a:endParaRPr lang="en-US"/>
          </a:p>
        </p:txBody>
      </p:sp>
      <p:sp>
        <p:nvSpPr>
          <p:cNvPr id="4" name="Text Placeholder 3">
            <a:extLst>
              <a:ext uri="{FF2B5EF4-FFF2-40B4-BE49-F238E27FC236}">
                <a16:creationId xmlns:a16="http://schemas.microsoft.com/office/drawing/2014/main" id="{F8FF353E-7DF1-BF48-84F4-2D177B0DD52E}"/>
              </a:ext>
            </a:extLst>
          </p:cNvPr>
          <p:cNvSpPr>
            <a:spLocks noGrp="1"/>
          </p:cNvSpPr>
          <p:nvPr>
            <p:ph type="body" sz="half" idx="2"/>
          </p:nvPr>
        </p:nvSpPr>
        <p:spPr>
          <a:xfrm>
            <a:off x="839788" y="2057403"/>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181D9BEA-AC73-014D-A307-8ED04D06BFF8}"/>
              </a:ext>
            </a:extLst>
          </p:cNvPr>
          <p:cNvSpPr>
            <a:spLocks noGrp="1"/>
          </p:cNvSpPr>
          <p:nvPr>
            <p:ph type="dt" sz="half" idx="10"/>
          </p:nvPr>
        </p:nvSpPr>
        <p:spPr/>
        <p:txBody>
          <a:bodyPr/>
          <a:lstStyle/>
          <a:p>
            <a:fld id="{B45B21CC-E4B8-B141-95C9-0E20131C7731}" type="datetimeFigureOut">
              <a:rPr lang="en-US" smtClean="0">
                <a:solidFill>
                  <a:prstClr val="black">
                    <a:tint val="75000"/>
                  </a:prstClr>
                </a:solidFill>
              </a:rPr>
              <a:pPr/>
              <a:t>6/6/2022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7E9CBFC-FACD-F142-9E22-66A0EF3B700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9D981D3-1FBC-F24A-82CC-820B7ACED99E}"/>
              </a:ext>
            </a:extLst>
          </p:cNvPr>
          <p:cNvSpPr>
            <a:spLocks noGrp="1"/>
          </p:cNvSpPr>
          <p:nvPr>
            <p:ph type="sldNum" sz="quarter" idx="12"/>
          </p:nvPr>
        </p:nvSpPr>
        <p:spPr/>
        <p:txBody>
          <a:bodyPr/>
          <a:lstStyle/>
          <a:p>
            <a:fld id="{2EB9B4E3-C1A1-2A4C-AF0D-1D1F399F10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79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FD2F30-2FD9-8D4A-9A83-723183F18BC9}"/>
              </a:ext>
            </a:extLst>
          </p:cNvPr>
          <p:cNvSpPr>
            <a:spLocks noGrp="1"/>
          </p:cNvSpPr>
          <p:nvPr>
            <p:ph type="title"/>
          </p:nvPr>
        </p:nvSpPr>
        <p:spPr>
          <a:xfrm>
            <a:off x="838200" y="365125"/>
            <a:ext cx="10515600" cy="1325563"/>
          </a:xfrm>
          <a:prstGeom prst="rect">
            <a:avLst/>
          </a:prstGeom>
        </p:spPr>
        <p:txBody>
          <a:bodyPr vert="horz" lIns="68573" tIns="34289" rIns="68573"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6F7985-97AF-0E4F-BA7A-44C74DDA56A7}"/>
              </a:ext>
            </a:extLst>
          </p:cNvPr>
          <p:cNvSpPr>
            <a:spLocks noGrp="1"/>
          </p:cNvSpPr>
          <p:nvPr>
            <p:ph type="body" idx="1"/>
          </p:nvPr>
        </p:nvSpPr>
        <p:spPr>
          <a:xfrm>
            <a:off x="838200" y="1825625"/>
            <a:ext cx="10515600" cy="4351339"/>
          </a:xfrm>
          <a:prstGeom prst="rect">
            <a:avLst/>
          </a:prstGeom>
        </p:spPr>
        <p:txBody>
          <a:bodyPr vert="horz" lIns="68573" tIns="34289" rIns="68573"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5598F-DCFB-534E-AEAF-25395C551826}"/>
              </a:ext>
            </a:extLst>
          </p:cNvPr>
          <p:cNvSpPr>
            <a:spLocks noGrp="1"/>
          </p:cNvSpPr>
          <p:nvPr>
            <p:ph type="dt" sz="half" idx="2"/>
          </p:nvPr>
        </p:nvSpPr>
        <p:spPr>
          <a:xfrm>
            <a:off x="838200" y="6356352"/>
            <a:ext cx="2743200" cy="365125"/>
          </a:xfrm>
          <a:prstGeom prst="rect">
            <a:avLst/>
          </a:prstGeom>
        </p:spPr>
        <p:txBody>
          <a:bodyPr vert="horz" lIns="68573" tIns="34289" rIns="68573" bIns="34289" rtlCol="0" anchor="ctr"/>
          <a:lstStyle>
            <a:lvl1pPr algn="l">
              <a:defRPr sz="1200">
                <a:solidFill>
                  <a:schemeClr val="tx1">
                    <a:tint val="75000"/>
                  </a:schemeClr>
                </a:solidFill>
              </a:defRPr>
            </a:lvl1pPr>
          </a:lstStyle>
          <a:p>
            <a:pPr defTabSz="914264"/>
            <a:fld id="{B45B21CC-E4B8-B141-95C9-0E20131C7731}" type="datetimeFigureOut">
              <a:rPr lang="en-US" smtClean="0">
                <a:solidFill>
                  <a:prstClr val="black">
                    <a:tint val="75000"/>
                  </a:prstClr>
                </a:solidFill>
              </a:rPr>
              <a:pPr defTabSz="914264"/>
              <a:t>6/6/2022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5968814-3CD1-7D4A-955E-055A7FD99680}"/>
              </a:ext>
            </a:extLst>
          </p:cNvPr>
          <p:cNvSpPr>
            <a:spLocks noGrp="1"/>
          </p:cNvSpPr>
          <p:nvPr>
            <p:ph type="ftr" sz="quarter" idx="3"/>
          </p:nvPr>
        </p:nvSpPr>
        <p:spPr>
          <a:xfrm>
            <a:off x="4038600" y="6356352"/>
            <a:ext cx="4114800" cy="365125"/>
          </a:xfrm>
          <a:prstGeom prst="rect">
            <a:avLst/>
          </a:prstGeom>
        </p:spPr>
        <p:txBody>
          <a:bodyPr vert="horz" lIns="68573" tIns="34289" rIns="68573" bIns="34289" rtlCol="0" anchor="ctr"/>
          <a:lstStyle>
            <a:lvl1pPr algn="ctr">
              <a:defRPr sz="1200">
                <a:solidFill>
                  <a:schemeClr val="tx1">
                    <a:tint val="75000"/>
                  </a:schemeClr>
                </a:solidFill>
              </a:defRPr>
            </a:lvl1pPr>
          </a:lstStyle>
          <a:p>
            <a:pPr defTabSz="914264"/>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7A95FDE-8081-3A47-96C7-5F9D73EDA529}"/>
              </a:ext>
            </a:extLst>
          </p:cNvPr>
          <p:cNvSpPr>
            <a:spLocks noGrp="1"/>
          </p:cNvSpPr>
          <p:nvPr>
            <p:ph type="sldNum" sz="quarter" idx="4"/>
          </p:nvPr>
        </p:nvSpPr>
        <p:spPr>
          <a:xfrm>
            <a:off x="8610600" y="6356352"/>
            <a:ext cx="2743200" cy="365125"/>
          </a:xfrm>
          <a:prstGeom prst="rect">
            <a:avLst/>
          </a:prstGeom>
        </p:spPr>
        <p:txBody>
          <a:bodyPr vert="horz" lIns="68573" tIns="34289" rIns="68573" bIns="34289" rtlCol="0" anchor="ctr"/>
          <a:lstStyle>
            <a:lvl1pPr algn="r">
              <a:defRPr sz="1200">
                <a:solidFill>
                  <a:schemeClr val="tx1">
                    <a:tint val="75000"/>
                  </a:schemeClr>
                </a:solidFill>
              </a:defRPr>
            </a:lvl1pPr>
          </a:lstStyle>
          <a:p>
            <a:pPr defTabSz="914264"/>
            <a:fld id="{2EB9B4E3-C1A1-2A4C-AF0D-1D1F399F107E}" type="slidenum">
              <a:rPr lang="en-US" smtClean="0">
                <a:solidFill>
                  <a:prstClr val="black">
                    <a:tint val="75000"/>
                  </a:prstClr>
                </a:solidFill>
              </a:rPr>
              <a:pPr defTabSz="914264"/>
              <a:t>‹#›</a:t>
            </a:fld>
            <a:endParaRPr lang="en-US">
              <a:solidFill>
                <a:prstClr val="black">
                  <a:tint val="75000"/>
                </a:prstClr>
              </a:solidFill>
            </a:endParaRPr>
          </a:p>
        </p:txBody>
      </p:sp>
    </p:spTree>
    <p:extLst>
      <p:ext uri="{BB962C8B-B14F-4D97-AF65-F5344CB8AC3E}">
        <p14:creationId xmlns:p14="http://schemas.microsoft.com/office/powerpoint/2010/main" val="11220371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2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8" indent="-228568" algn="l" defTabSz="9142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6/6/2022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74126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8" r:id="rId12"/>
    <p:sldLayoutId id="2147483763" r:id="rId13"/>
    <p:sldLayoutId id="2147483769" r:id="rId14"/>
    <p:sldLayoutId id="2147483764" r:id="rId15"/>
    <p:sldLayoutId id="2147483765" r:id="rId16"/>
    <p:sldLayoutId id="2147483766" r:id="rId17"/>
    <p:sldLayoutId id="2147483767" r:id="rId18"/>
  </p:sldLayoutIdLst>
  <p:txStyles>
    <p:titleStyle>
      <a:lvl1pPr algn="l" defTabSz="914400" rtl="0" eaLnBrk="1" latinLnBrk="0" hangingPunct="1">
        <a:lnSpc>
          <a:spcPct val="85000"/>
        </a:lnSpc>
        <a:spcBef>
          <a:spcPct val="0"/>
        </a:spcBef>
        <a:buNone/>
        <a:defRPr sz="4800" b="1" kern="1200" spc="-50" baseline="0">
          <a:solidFill>
            <a:schemeClr val="bg2">
              <a:lumMod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b="1"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b="1" kern="1200">
          <a:solidFill>
            <a:schemeClr val="accent3">
              <a:lumMod val="7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58.jpeg"/><Relationship Id="rId4" Type="http://schemas.openxmlformats.org/officeDocument/2006/relationships/image" Target="../media/image57.jpeg"/></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60.jpeg"/></Relationships>
</file>

<file path=ppt/slides/_rels/slide1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5.jpeg"/><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3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openxmlformats.org/officeDocument/2006/relationships/image" Target="../media/image90.jpeg"/><Relationship Id="rId4" Type="http://schemas.openxmlformats.org/officeDocument/2006/relationships/image" Target="../media/image89.png"/></Relationships>
</file>

<file path=ppt/slides/_rels/slide3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6.xml"/><Relationship Id="rId1" Type="http://schemas.openxmlformats.org/officeDocument/2006/relationships/slideLayout" Target="../slideLayouts/slideLayout17.xml"/><Relationship Id="rId5" Type="http://schemas.openxmlformats.org/officeDocument/2006/relationships/image" Target="../media/image93.jpeg"/><Relationship Id="rId4" Type="http://schemas.openxmlformats.org/officeDocument/2006/relationships/image" Target="../media/image92.png"/></Relationships>
</file>

<file path=ppt/slides/_rels/slide3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3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comments" Target="../comments/comment1.xml"/><Relationship Id="rId5" Type="http://schemas.openxmlformats.org/officeDocument/2006/relationships/image" Target="../media/image100.jpeg"/><Relationship Id="rId4" Type="http://schemas.openxmlformats.org/officeDocument/2006/relationships/image" Target="../media/image99.jpeg"/></Relationships>
</file>

<file path=ppt/slides/_rels/slide3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9.xml"/><Relationship Id="rId1" Type="http://schemas.openxmlformats.org/officeDocument/2006/relationships/slideLayout" Target="../slideLayouts/slideLayout17.xml"/><Relationship Id="rId5" Type="http://schemas.openxmlformats.org/officeDocument/2006/relationships/comments" Target="../comments/comment2.xml"/><Relationship Id="rId4" Type="http://schemas.openxmlformats.org/officeDocument/2006/relationships/image" Target="../media/image102.jpeg"/></Relationships>
</file>

<file path=ppt/slides/_rels/slide39.xml.rels><?xml version="1.0" encoding="UTF-8" standalone="yes"?>
<Relationships xmlns="http://schemas.openxmlformats.org/package/2006/relationships"><Relationship Id="rId8" Type="http://schemas.openxmlformats.org/officeDocument/2006/relationships/image" Target="../media/image108.jpeg"/><Relationship Id="rId13" Type="http://schemas.openxmlformats.org/officeDocument/2006/relationships/image" Target="../media/image113.png"/><Relationship Id="rId3" Type="http://schemas.openxmlformats.org/officeDocument/2006/relationships/image" Target="../media/image103.jpeg"/><Relationship Id="rId7" Type="http://schemas.openxmlformats.org/officeDocument/2006/relationships/image" Target="../media/image107.jpeg"/><Relationship Id="rId12" Type="http://schemas.openxmlformats.org/officeDocument/2006/relationships/image" Target="../media/image112.jpeg"/><Relationship Id="rId2" Type="http://schemas.openxmlformats.org/officeDocument/2006/relationships/notesSlide" Target="../notesSlides/notesSlide30.xml"/><Relationship Id="rId16" Type="http://schemas.openxmlformats.org/officeDocument/2006/relationships/image" Target="../media/image116.jpeg"/><Relationship Id="rId1" Type="http://schemas.openxmlformats.org/officeDocument/2006/relationships/slideLayout" Target="../slideLayouts/slideLayout7.xml"/><Relationship Id="rId6" Type="http://schemas.openxmlformats.org/officeDocument/2006/relationships/image" Target="../media/image106.jpeg"/><Relationship Id="rId11" Type="http://schemas.openxmlformats.org/officeDocument/2006/relationships/image" Target="../media/image111.png"/><Relationship Id="rId5" Type="http://schemas.openxmlformats.org/officeDocument/2006/relationships/image" Target="../media/image105.png"/><Relationship Id="rId15" Type="http://schemas.openxmlformats.org/officeDocument/2006/relationships/image" Target="../media/image115.png"/><Relationship Id="rId10" Type="http://schemas.openxmlformats.org/officeDocument/2006/relationships/image" Target="../media/image110.png"/><Relationship Id="rId4" Type="http://schemas.openxmlformats.org/officeDocument/2006/relationships/image" Target="../media/image104.jpeg"/><Relationship Id="rId9" Type="http://schemas.openxmlformats.org/officeDocument/2006/relationships/image" Target="../media/image109.jpeg"/><Relationship Id="rId14" Type="http://schemas.openxmlformats.org/officeDocument/2006/relationships/image" Target="../media/image11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11.svg"/><Relationship Id="rId21" Type="http://schemas.openxmlformats.org/officeDocument/2006/relationships/image" Target="../media/image29.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6.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4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1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3" Type="http://schemas.openxmlformats.org/officeDocument/2006/relationships/image" Target="../media/image117.emf"/><Relationship Id="rId7" Type="http://schemas.openxmlformats.org/officeDocument/2006/relationships/image" Target="../media/image121.jpeg"/><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118.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jpeg"/></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2A59-55BB-4573-9061-EBFCE407F209}"/>
              </a:ext>
            </a:extLst>
          </p:cNvPr>
          <p:cNvSpPr>
            <a:spLocks noGrp="1"/>
          </p:cNvSpPr>
          <p:nvPr>
            <p:ph type="ctrTitle"/>
          </p:nvPr>
        </p:nvSpPr>
        <p:spPr>
          <a:xfrm>
            <a:off x="2028825" y="2102082"/>
            <a:ext cx="8882666" cy="2653836"/>
          </a:xfrm>
        </p:spPr>
        <p:txBody>
          <a:bodyPr>
            <a:normAutofit fontScale="90000"/>
          </a:bodyPr>
          <a:lstStyle/>
          <a:p>
            <a:pPr algn="r">
              <a:lnSpc>
                <a:spcPct val="100000"/>
              </a:lnSpc>
            </a:pPr>
            <a:br>
              <a:rPr lang="en-US" sz="5300" b="1">
                <a:cs typeface="Dubai" panose="020B0503030403030204" pitchFamily="34" charset="-78"/>
              </a:rPr>
            </a:br>
            <a:br>
              <a:rPr lang="en-US" sz="5300" b="1">
                <a:cs typeface="Dubai" panose="020B0503030403030204" pitchFamily="34" charset="-78"/>
              </a:rPr>
            </a:br>
            <a:r>
              <a:rPr lang="en-US" sz="4000" b="1">
                <a:solidFill>
                  <a:schemeClr val="tx1"/>
                </a:solidFill>
                <a:cs typeface="Dubai"/>
              </a:rPr>
              <a:t>Wildlife Mortality/Morbidity Event Reporting and Sampling</a:t>
            </a:r>
            <a:br>
              <a:rPr lang="en-US" sz="6700" b="1">
                <a:cs typeface="Dubai" panose="020B0503030403030204" pitchFamily="34" charset="-78"/>
              </a:rPr>
            </a:br>
            <a:br>
              <a:rPr lang="en-US" sz="4400">
                <a:cs typeface="Dubai" panose="020B0503030403030204" pitchFamily="34" charset="-78"/>
              </a:rPr>
            </a:br>
            <a:endParaRPr lang="en-US" sz="2700">
              <a:solidFill>
                <a:schemeClr val="accent2"/>
              </a:solidFill>
              <a:cs typeface="Dubai" panose="020B0503030403030204" pitchFamily="34" charset="-78"/>
            </a:endParaRPr>
          </a:p>
        </p:txBody>
      </p:sp>
      <p:sp>
        <p:nvSpPr>
          <p:cNvPr id="5" name="Subtitle 4">
            <a:extLst>
              <a:ext uri="{FF2B5EF4-FFF2-40B4-BE49-F238E27FC236}">
                <a16:creationId xmlns:a16="http://schemas.microsoft.com/office/drawing/2014/main" id="{06B24337-305B-4DD3-B99B-E56A3FEA44C3}"/>
              </a:ext>
            </a:extLst>
          </p:cNvPr>
          <p:cNvSpPr>
            <a:spLocks noGrp="1"/>
          </p:cNvSpPr>
          <p:nvPr>
            <p:ph type="subTitle" idx="1"/>
          </p:nvPr>
        </p:nvSpPr>
        <p:spPr>
          <a:xfrm>
            <a:off x="3472392" y="3949236"/>
            <a:ext cx="7766936" cy="550799"/>
          </a:xfrm>
        </p:spPr>
        <p:txBody>
          <a:bodyPr>
            <a:normAutofit fontScale="85000" lnSpcReduction="10000"/>
          </a:bodyPr>
          <a:lstStyle/>
          <a:p>
            <a:r>
              <a:rPr lang="en-US"/>
              <a:t>Forest, park, and protected area rangers</a:t>
            </a:r>
          </a:p>
        </p:txBody>
      </p:sp>
    </p:spTree>
    <p:extLst>
      <p:ext uri="{BB962C8B-B14F-4D97-AF65-F5344CB8AC3E}">
        <p14:creationId xmlns:p14="http://schemas.microsoft.com/office/powerpoint/2010/main" val="90628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648F9-FC19-41B9-9F66-B312E07F6F34}"/>
              </a:ext>
            </a:extLst>
          </p:cNvPr>
          <p:cNvSpPr>
            <a:spLocks noGrp="1"/>
          </p:cNvSpPr>
          <p:nvPr>
            <p:ph type="ctrTitle"/>
          </p:nvPr>
        </p:nvSpPr>
        <p:spPr/>
        <p:txBody>
          <a:bodyPr/>
          <a:lstStyle/>
          <a:p>
            <a:pPr algn="ctr"/>
            <a:r>
              <a:rPr lang="en-US">
                <a:latin typeface="Arial" panose="020B0604020202020204" pitchFamily="34" charset="0"/>
                <a:cs typeface="Arial" panose="020B0604020202020204" pitchFamily="34" charset="0"/>
              </a:rPr>
              <a:t>Some examples...</a:t>
            </a:r>
          </a:p>
        </p:txBody>
      </p:sp>
    </p:spTree>
    <p:extLst>
      <p:ext uri="{BB962C8B-B14F-4D97-AF65-F5344CB8AC3E}">
        <p14:creationId xmlns:p14="http://schemas.microsoft.com/office/powerpoint/2010/main" val="3367780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3E36-10B6-41BE-9DDC-78DE1F5FF314}"/>
              </a:ext>
            </a:extLst>
          </p:cNvPr>
          <p:cNvSpPr>
            <a:spLocks noGrp="1"/>
          </p:cNvSpPr>
          <p:nvPr>
            <p:ph type="title"/>
          </p:nvPr>
        </p:nvSpPr>
        <p:spPr>
          <a:xfrm>
            <a:off x="1647709" y="388960"/>
            <a:ext cx="5751898" cy="1320800"/>
          </a:xfrm>
        </p:spPr>
        <p:txBody>
          <a:bodyPr anchor="ctr">
            <a:normAutofit/>
          </a:bodyPr>
          <a:lstStyle/>
          <a:p>
            <a:r>
              <a:rPr lang="en-US" sz="3600"/>
              <a:t>Avian Influenza Virus (e.g., H5N1)</a:t>
            </a:r>
          </a:p>
        </p:txBody>
      </p:sp>
      <p:sp>
        <p:nvSpPr>
          <p:cNvPr id="3" name="Content Placeholder 2">
            <a:extLst>
              <a:ext uri="{FF2B5EF4-FFF2-40B4-BE49-F238E27FC236}">
                <a16:creationId xmlns:a16="http://schemas.microsoft.com/office/drawing/2014/main" id="{91EB2E60-18FD-4441-954B-9C128EFE6BB3}"/>
              </a:ext>
            </a:extLst>
          </p:cNvPr>
          <p:cNvSpPr>
            <a:spLocks noGrp="1"/>
          </p:cNvSpPr>
          <p:nvPr>
            <p:ph idx="1"/>
          </p:nvPr>
        </p:nvSpPr>
        <p:spPr>
          <a:xfrm>
            <a:off x="432449" y="2292382"/>
            <a:ext cx="5549732" cy="3369599"/>
          </a:xfrm>
        </p:spPr>
        <p:txBody>
          <a:bodyPr vert="horz" lIns="91440" tIns="45720" rIns="91440" bIns="45720" rtlCol="0" anchor="ctr">
            <a:normAutofit/>
          </a:bodyPr>
          <a:lstStyle/>
          <a:p>
            <a:pPr marL="277813" indent="-265113">
              <a:spcAft>
                <a:spcPts val="600"/>
              </a:spcAft>
              <a:buFont typeface="Arial" panose="020B0604020202020204" pitchFamily="34" charset="0"/>
              <a:buChar char="•"/>
            </a:pPr>
            <a:r>
              <a:rPr lang="en-US" sz="2000" b="0"/>
              <a:t>Zoonotic virus</a:t>
            </a:r>
          </a:p>
          <a:p>
            <a:pPr marL="277813" indent="-265113">
              <a:spcAft>
                <a:spcPts val="600"/>
              </a:spcAft>
              <a:buFont typeface="Arial" panose="020B0604020202020204" pitchFamily="34" charset="0"/>
              <a:buChar char="•"/>
            </a:pPr>
            <a:r>
              <a:rPr lang="en-US" sz="2000" b="0"/>
              <a:t>Occurs naturally in wild birds </a:t>
            </a:r>
          </a:p>
          <a:p>
            <a:pPr marL="277813" indent="-265113">
              <a:spcAft>
                <a:spcPts val="600"/>
              </a:spcAft>
              <a:buFont typeface="Arial" panose="020B0604020202020204" pitchFamily="34" charset="0"/>
              <a:buChar char="•"/>
            </a:pPr>
            <a:r>
              <a:rPr lang="en-US" sz="2000" b="0"/>
              <a:t>Can cause illness and death in both domestic and wild birds</a:t>
            </a:r>
          </a:p>
          <a:p>
            <a:pPr marL="277813" indent="-265113">
              <a:spcAft>
                <a:spcPts val="600"/>
              </a:spcAft>
              <a:buFont typeface="Arial" panose="020B0604020202020204" pitchFamily="34" charset="0"/>
              <a:buChar char="•"/>
            </a:pPr>
            <a:r>
              <a:rPr lang="en-US" sz="2000" b="0"/>
              <a:t>Can infect people and other mammals</a:t>
            </a:r>
          </a:p>
        </p:txBody>
      </p:sp>
      <p:sp>
        <p:nvSpPr>
          <p:cNvPr id="16" name="TextBox 1">
            <a:extLst>
              <a:ext uri="{FF2B5EF4-FFF2-40B4-BE49-F238E27FC236}">
                <a16:creationId xmlns:a16="http://schemas.microsoft.com/office/drawing/2014/main" id="{C8C1001B-646F-4447-BBCA-50552E1F0650}"/>
              </a:ext>
            </a:extLst>
          </p:cNvPr>
          <p:cNvSpPr txBox="1"/>
          <p:nvPr/>
        </p:nvSpPr>
        <p:spPr>
          <a:xfrm>
            <a:off x="7929597" y="5973094"/>
            <a:ext cx="41800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a:latin typeface="Calibri" panose="020F0502020204030204" pitchFamily="34" charset="0"/>
                <a:cs typeface="Calibri" panose="020F0502020204030204" pitchFamily="34" charset="0"/>
              </a:rPr>
              <a:t>Adapted from Shi et al 2014, </a:t>
            </a:r>
            <a:r>
              <a:rPr lang="en-US" sz="1100" i="1">
                <a:latin typeface="Calibri" panose="020F0502020204030204" pitchFamily="34" charset="0"/>
                <a:cs typeface="Calibri" panose="020F0502020204030204" pitchFamily="34" charset="0"/>
              </a:rPr>
              <a:t>Nature Microbiology Reviews</a:t>
            </a:r>
          </a:p>
        </p:txBody>
      </p:sp>
      <p:grpSp>
        <p:nvGrpSpPr>
          <p:cNvPr id="4" name="Group 3">
            <a:extLst>
              <a:ext uri="{FF2B5EF4-FFF2-40B4-BE49-F238E27FC236}">
                <a16:creationId xmlns:a16="http://schemas.microsoft.com/office/drawing/2014/main" id="{1A1FF1DA-5451-B34E-A421-48A30FD5916E}"/>
              </a:ext>
            </a:extLst>
          </p:cNvPr>
          <p:cNvGrpSpPr/>
          <p:nvPr/>
        </p:nvGrpSpPr>
        <p:grpSpPr>
          <a:xfrm>
            <a:off x="5982181" y="2292382"/>
            <a:ext cx="5961290" cy="3680712"/>
            <a:chOff x="6727371" y="3540789"/>
            <a:chExt cx="5167084" cy="2911507"/>
          </a:xfrm>
        </p:grpSpPr>
        <p:pic>
          <p:nvPicPr>
            <p:cNvPr id="12" name="Picture 12" descr="Diagram&#10;&#10;Description automatically generated">
              <a:extLst>
                <a:ext uri="{FF2B5EF4-FFF2-40B4-BE49-F238E27FC236}">
                  <a16:creationId xmlns:a16="http://schemas.microsoft.com/office/drawing/2014/main" id="{3A68B08F-585E-44DB-89A5-07CFCA768C7B}"/>
                </a:ext>
              </a:extLst>
            </p:cNvPr>
            <p:cNvPicPr>
              <a:picLocks noChangeAspect="1"/>
            </p:cNvPicPr>
            <p:nvPr/>
          </p:nvPicPr>
          <p:blipFill>
            <a:blip r:embed="rId3"/>
            <a:stretch>
              <a:fillRect/>
            </a:stretch>
          </p:blipFill>
          <p:spPr>
            <a:xfrm>
              <a:off x="6727371" y="3540789"/>
              <a:ext cx="5167084" cy="2911507"/>
            </a:xfrm>
            <a:prstGeom prst="rect">
              <a:avLst/>
            </a:prstGeom>
          </p:spPr>
        </p:pic>
        <p:cxnSp>
          <p:nvCxnSpPr>
            <p:cNvPr id="20" name="Straight Arrow Connector 19">
              <a:extLst>
                <a:ext uri="{FF2B5EF4-FFF2-40B4-BE49-F238E27FC236}">
                  <a16:creationId xmlns:a16="http://schemas.microsoft.com/office/drawing/2014/main" id="{16C1B522-B5B2-1E4B-943E-6146954921AF}"/>
                </a:ext>
              </a:extLst>
            </p:cNvPr>
            <p:cNvCxnSpPr>
              <a:cxnSpLocks/>
            </p:cNvCxnSpPr>
            <p:nvPr/>
          </p:nvCxnSpPr>
          <p:spPr>
            <a:xfrm flipH="1">
              <a:off x="8415338" y="3872375"/>
              <a:ext cx="83818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5868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3E36-10B6-41BE-9DDC-78DE1F5FF314}"/>
              </a:ext>
            </a:extLst>
          </p:cNvPr>
          <p:cNvSpPr>
            <a:spLocks noGrp="1"/>
          </p:cNvSpPr>
          <p:nvPr>
            <p:ph type="title"/>
          </p:nvPr>
        </p:nvSpPr>
        <p:spPr>
          <a:xfrm>
            <a:off x="1529992" y="265508"/>
            <a:ext cx="5053688" cy="1320800"/>
          </a:xfrm>
        </p:spPr>
        <p:txBody>
          <a:bodyPr>
            <a:normAutofit/>
          </a:bodyPr>
          <a:lstStyle/>
          <a:p>
            <a:pPr>
              <a:lnSpc>
                <a:spcPct val="90000"/>
              </a:lnSpc>
            </a:pPr>
            <a:r>
              <a:rPr lang="en-US" sz="4000"/>
              <a:t>African Swine Fever</a:t>
            </a:r>
          </a:p>
        </p:txBody>
      </p:sp>
      <p:sp>
        <p:nvSpPr>
          <p:cNvPr id="3" name="Content Placeholder 2">
            <a:extLst>
              <a:ext uri="{FF2B5EF4-FFF2-40B4-BE49-F238E27FC236}">
                <a16:creationId xmlns:a16="http://schemas.microsoft.com/office/drawing/2014/main" id="{91EB2E60-18FD-4441-954B-9C128EFE6BB3}"/>
              </a:ext>
            </a:extLst>
          </p:cNvPr>
          <p:cNvSpPr>
            <a:spLocks noGrp="1"/>
          </p:cNvSpPr>
          <p:nvPr>
            <p:ph idx="1"/>
          </p:nvPr>
        </p:nvSpPr>
        <p:spPr>
          <a:xfrm>
            <a:off x="1022186" y="1816311"/>
            <a:ext cx="8837903" cy="2293258"/>
          </a:xfrm>
        </p:spPr>
        <p:txBody>
          <a:bodyPr vert="horz" lIns="91440" tIns="45720" rIns="91440" bIns="45720" rtlCol="0" anchor="t">
            <a:noAutofit/>
          </a:bodyPr>
          <a:lstStyle/>
          <a:p>
            <a:pPr marL="277813" indent="-265113">
              <a:lnSpc>
                <a:spcPct val="90000"/>
              </a:lnSpc>
              <a:buFont typeface="Arial" panose="020B0604020202020204" pitchFamily="34" charset="0"/>
              <a:buChar char="•"/>
            </a:pPr>
            <a:r>
              <a:rPr lang="en-US" sz="2200" b="0"/>
              <a:t>Highly contagious and fatal virus of swine. </a:t>
            </a:r>
            <a:r>
              <a:rPr lang="en-US" sz="2200" b="0">
                <a:solidFill>
                  <a:srgbClr val="FF0000"/>
                </a:solidFill>
              </a:rPr>
              <a:t>NOT ZOONOTIC</a:t>
            </a:r>
            <a:r>
              <a:rPr lang="en-US" sz="2200" b="0">
                <a:solidFill>
                  <a:schemeClr val="accent1"/>
                </a:solidFill>
              </a:rPr>
              <a:t>.</a:t>
            </a:r>
            <a:endParaRPr lang="en-US" sz="2200" b="0">
              <a:solidFill>
                <a:srgbClr val="FF0000"/>
              </a:solidFill>
            </a:endParaRPr>
          </a:p>
          <a:p>
            <a:pPr marL="277813" indent="-277813">
              <a:buFont typeface="Arial" panose="020B0604020202020204" pitchFamily="34" charset="0"/>
              <a:buChar char="•"/>
            </a:pPr>
            <a:r>
              <a:rPr lang="en-US" sz="2200" b="0"/>
              <a:t>Can cause significant economic loss for commercial pig production</a:t>
            </a:r>
          </a:p>
          <a:p>
            <a:pPr marL="277813" indent="-277813">
              <a:lnSpc>
                <a:spcPct val="90000"/>
              </a:lnSpc>
              <a:buFont typeface="Arial" panose="020B0604020202020204" pitchFamily="34" charset="0"/>
              <a:buChar char="•"/>
            </a:pPr>
            <a:r>
              <a:rPr lang="en-US" sz="2200" b="0"/>
              <a:t>Introduced to domestic pigs in Southeast Asia in early 2019</a:t>
            </a:r>
          </a:p>
          <a:p>
            <a:pPr marL="277813" indent="-277813">
              <a:lnSpc>
                <a:spcPct val="90000"/>
              </a:lnSpc>
              <a:buFont typeface="Arial" panose="020B0604020202020204" pitchFamily="34" charset="0"/>
              <a:buChar char="•"/>
            </a:pPr>
            <a:r>
              <a:rPr lang="en-US" sz="2200" b="0">
                <a:ea typeface="+mn-lt"/>
                <a:cs typeface="+mn-lt"/>
              </a:rPr>
              <a:t>Detected in wild boar in Laos, Vietnam, Cambodia</a:t>
            </a:r>
          </a:p>
          <a:p>
            <a:pPr marL="277813" indent="-277813">
              <a:lnSpc>
                <a:spcPct val="90000"/>
              </a:lnSpc>
              <a:buFont typeface="Arial" panose="020B0604020202020204" pitchFamily="34" charset="0"/>
              <a:buChar char="•"/>
            </a:pPr>
            <a:r>
              <a:rPr lang="en-US" sz="2200" b="0"/>
              <a:t>Domestic and wild pigs infect one another</a:t>
            </a:r>
          </a:p>
          <a:p>
            <a:pPr marL="570421" lvl="1" indent="-277813">
              <a:buFont typeface="Arial" panose="020B0604020202020204" pitchFamily="34" charset="0"/>
              <a:buChar char="•"/>
            </a:pPr>
            <a:r>
              <a:rPr lang="en-US" sz="2000" b="0"/>
              <a:t>biosecurity important for prevention</a:t>
            </a:r>
          </a:p>
        </p:txBody>
      </p:sp>
      <p:pic>
        <p:nvPicPr>
          <p:cNvPr id="6" name="Picture 5"/>
          <p:cNvPicPr>
            <a:picLocks noChangeAspect="1"/>
          </p:cNvPicPr>
          <p:nvPr/>
        </p:nvPicPr>
        <p:blipFill>
          <a:blip r:embed="rId3"/>
          <a:stretch>
            <a:fillRect/>
          </a:stretch>
        </p:blipFill>
        <p:spPr>
          <a:xfrm>
            <a:off x="1022186" y="4523633"/>
            <a:ext cx="3904533" cy="1732636"/>
          </a:xfrm>
          <a:prstGeom prst="rect">
            <a:avLst/>
          </a:prstGeom>
        </p:spPr>
      </p:pic>
      <p:pic>
        <p:nvPicPr>
          <p:cNvPr id="8" name="Picture 7"/>
          <p:cNvPicPr>
            <a:picLocks noChangeAspect="1"/>
          </p:cNvPicPr>
          <p:nvPr/>
        </p:nvPicPr>
        <p:blipFill>
          <a:blip r:embed="rId4"/>
          <a:stretch>
            <a:fillRect/>
          </a:stretch>
        </p:blipFill>
        <p:spPr>
          <a:xfrm>
            <a:off x="5741187" y="4523634"/>
            <a:ext cx="3075915" cy="1732636"/>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06347" y="4627299"/>
            <a:ext cx="1478465" cy="1506537"/>
          </a:xfrm>
          <a:prstGeom prst="rect">
            <a:avLst/>
          </a:prstGeom>
        </p:spPr>
      </p:pic>
      <p:cxnSp>
        <p:nvCxnSpPr>
          <p:cNvPr id="5" name="Straight Arrow Connector 4"/>
          <p:cNvCxnSpPr/>
          <p:nvPr/>
        </p:nvCxnSpPr>
        <p:spPr>
          <a:xfrm>
            <a:off x="5115405" y="5221764"/>
            <a:ext cx="4119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115405" y="5389951"/>
            <a:ext cx="4119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8991879" y="5389951"/>
            <a:ext cx="63969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287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3E36-10B6-41BE-9DDC-78DE1F5FF314}"/>
              </a:ext>
            </a:extLst>
          </p:cNvPr>
          <p:cNvSpPr>
            <a:spLocks noGrp="1"/>
          </p:cNvSpPr>
          <p:nvPr>
            <p:ph type="title"/>
          </p:nvPr>
        </p:nvSpPr>
        <p:spPr>
          <a:xfrm>
            <a:off x="1659804" y="392491"/>
            <a:ext cx="4203045" cy="1375608"/>
          </a:xfrm>
        </p:spPr>
        <p:txBody>
          <a:bodyPr anchor="ctr">
            <a:normAutofit/>
          </a:bodyPr>
          <a:lstStyle/>
          <a:p>
            <a:r>
              <a:rPr lang="en-US">
                <a:solidFill>
                  <a:schemeClr val="bg1"/>
                </a:solidFill>
              </a:rPr>
              <a:t>Nipah virus</a:t>
            </a:r>
          </a:p>
        </p:txBody>
      </p:sp>
      <p:sp>
        <p:nvSpPr>
          <p:cNvPr id="3" name="Content Placeholder 2">
            <a:extLst>
              <a:ext uri="{FF2B5EF4-FFF2-40B4-BE49-F238E27FC236}">
                <a16:creationId xmlns:a16="http://schemas.microsoft.com/office/drawing/2014/main" id="{91EB2E60-18FD-4441-954B-9C128EFE6BB3}"/>
              </a:ext>
            </a:extLst>
          </p:cNvPr>
          <p:cNvSpPr>
            <a:spLocks noGrp="1"/>
          </p:cNvSpPr>
          <p:nvPr>
            <p:ph idx="1"/>
          </p:nvPr>
        </p:nvSpPr>
        <p:spPr>
          <a:xfrm>
            <a:off x="673754" y="2181220"/>
            <a:ext cx="4615698" cy="3440110"/>
          </a:xfrm>
        </p:spPr>
        <p:txBody>
          <a:bodyPr vert="horz" lIns="91440" tIns="45720" rIns="91440" bIns="45720" rtlCol="0" anchor="t">
            <a:noAutofit/>
          </a:bodyPr>
          <a:lstStyle/>
          <a:p>
            <a:pPr marL="180975" indent="-168275">
              <a:buFont typeface="Arial" panose="020B0604020202020204" pitchFamily="34" charset="0"/>
              <a:buChar char="•"/>
            </a:pPr>
            <a:r>
              <a:rPr lang="en-US" sz="2000" b="0"/>
              <a:t>Zoonotic virus</a:t>
            </a:r>
          </a:p>
          <a:p>
            <a:pPr marL="180975" indent="-168275">
              <a:buFont typeface="Arial" panose="020B0604020202020204" pitchFamily="34" charset="0"/>
              <a:buChar char="•"/>
            </a:pPr>
            <a:r>
              <a:rPr lang="en-US" sz="2000" b="0"/>
              <a:t>Reservoir – </a:t>
            </a:r>
            <a:r>
              <a:rPr lang="en-US" b="0"/>
              <a:t>fruit bats</a:t>
            </a:r>
            <a:endParaRPr lang="en-US" sz="2000" b="0">
              <a:cs typeface="Arial"/>
            </a:endParaRPr>
          </a:p>
          <a:p>
            <a:pPr marL="180975" indent="-168275">
              <a:buFont typeface="Arial" panose="020B0604020202020204" pitchFamily="34" charset="0"/>
              <a:buChar char="•"/>
            </a:pPr>
            <a:r>
              <a:rPr lang="en-US" sz="2000" b="0"/>
              <a:t>Transmission:</a:t>
            </a:r>
            <a:endParaRPr lang="en-US" sz="2000" b="0">
              <a:cs typeface="Arial"/>
            </a:endParaRPr>
          </a:p>
          <a:p>
            <a:pPr marL="383540" lvl="1"/>
            <a:r>
              <a:rPr lang="en-US" b="0">
                <a:solidFill>
                  <a:schemeClr val="bg2">
                    <a:lumMod val="25000"/>
                  </a:schemeClr>
                </a:solidFill>
              </a:rPr>
              <a:t>Consuming</a:t>
            </a:r>
            <a:r>
              <a:rPr lang="en-US" sz="1800" b="0">
                <a:solidFill>
                  <a:schemeClr val="bg2">
                    <a:lumMod val="25000"/>
                  </a:schemeClr>
                </a:solidFill>
              </a:rPr>
              <a:t> food products (e.g., fruit, </a:t>
            </a:r>
            <a:r>
              <a:rPr lang="en-US" b="0">
                <a:solidFill>
                  <a:schemeClr val="bg2">
                    <a:lumMod val="25000"/>
                  </a:schemeClr>
                </a:solidFill>
              </a:rPr>
              <a:t>date palm</a:t>
            </a:r>
            <a:r>
              <a:rPr lang="en-US" sz="1800" b="0">
                <a:solidFill>
                  <a:schemeClr val="bg2">
                    <a:lumMod val="25000"/>
                  </a:schemeClr>
                </a:solidFill>
              </a:rPr>
              <a:t> sap) contaminated by bats</a:t>
            </a:r>
            <a:endParaRPr lang="en-US" sz="1800" b="0">
              <a:solidFill>
                <a:schemeClr val="bg2">
                  <a:lumMod val="25000"/>
                </a:schemeClr>
              </a:solidFill>
              <a:cs typeface="Arial"/>
            </a:endParaRPr>
          </a:p>
          <a:p>
            <a:pPr marL="383540" lvl="1"/>
            <a:r>
              <a:rPr lang="en-US" b="0">
                <a:solidFill>
                  <a:schemeClr val="bg2">
                    <a:lumMod val="25000"/>
                  </a:schemeClr>
                </a:solidFill>
              </a:rPr>
              <a:t>Contact with infected animal secretions </a:t>
            </a:r>
            <a:endParaRPr lang="en-US" b="0">
              <a:solidFill>
                <a:schemeClr val="bg2">
                  <a:lumMod val="25000"/>
                </a:schemeClr>
              </a:solidFill>
              <a:cs typeface="Arial"/>
            </a:endParaRPr>
          </a:p>
          <a:p>
            <a:pPr marL="383540" lvl="1"/>
            <a:r>
              <a:rPr lang="en-US" b="0">
                <a:solidFill>
                  <a:schemeClr val="bg2">
                    <a:lumMod val="25000"/>
                  </a:schemeClr>
                </a:solidFill>
              </a:rPr>
              <a:t>Human-to-human </a:t>
            </a:r>
            <a:endParaRPr lang="en-US" sz="1800" b="0">
              <a:solidFill>
                <a:schemeClr val="bg2">
                  <a:lumMod val="25000"/>
                </a:schemeClr>
              </a:solidFill>
              <a:cs typeface="Arial"/>
            </a:endParaRPr>
          </a:p>
          <a:p>
            <a:pPr marL="180975" indent="-168275">
              <a:buFont typeface="Arial" panose="020B0604020202020204" pitchFamily="34" charset="0"/>
              <a:buChar char="•"/>
            </a:pPr>
            <a:r>
              <a:rPr lang="en-US" sz="2000" b="0"/>
              <a:t>Outbreaks: Malaysia, Singapore, India, Bangladesh, Philippines</a:t>
            </a:r>
          </a:p>
        </p:txBody>
      </p:sp>
      <p:sp>
        <p:nvSpPr>
          <p:cNvPr id="16" name="TextBox 15">
            <a:extLst>
              <a:ext uri="{FF2B5EF4-FFF2-40B4-BE49-F238E27FC236}">
                <a16:creationId xmlns:a16="http://schemas.microsoft.com/office/drawing/2014/main" id="{B71DA1C1-24BE-4051-A0EA-3A33A430B1DD}"/>
              </a:ext>
            </a:extLst>
          </p:cNvPr>
          <p:cNvSpPr txBox="1"/>
          <p:nvPr/>
        </p:nvSpPr>
        <p:spPr>
          <a:xfrm>
            <a:off x="6536602" y="6034452"/>
            <a:ext cx="565539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100"/>
              <a:t>Sun et al., 2018, </a:t>
            </a:r>
            <a:r>
              <a:rPr lang="en-US" sz="1100" i="1" err="1"/>
              <a:t>Virologica</a:t>
            </a:r>
            <a:r>
              <a:rPr lang="en-US" sz="1100" i="1"/>
              <a:t> </a:t>
            </a:r>
            <a:r>
              <a:rPr lang="en-US" sz="1100" i="1" err="1"/>
              <a:t>Sinica</a:t>
            </a:r>
            <a:r>
              <a:rPr lang="en-US" sz="1100" i="1"/>
              <a:t> </a:t>
            </a:r>
          </a:p>
        </p:txBody>
      </p:sp>
      <p:pic>
        <p:nvPicPr>
          <p:cNvPr id="8" name="Picture 7" descr="Diagram&#10;&#10;Description automatically generated">
            <a:extLst>
              <a:ext uri="{FF2B5EF4-FFF2-40B4-BE49-F238E27FC236}">
                <a16:creationId xmlns:a16="http://schemas.microsoft.com/office/drawing/2014/main" id="{6BA8DAA7-6BB8-724F-BB00-33AF0047C13B}"/>
              </a:ext>
            </a:extLst>
          </p:cNvPr>
          <p:cNvPicPr>
            <a:picLocks noChangeAspect="1"/>
          </p:cNvPicPr>
          <p:nvPr/>
        </p:nvPicPr>
        <p:blipFill>
          <a:blip r:embed="rId3"/>
          <a:stretch>
            <a:fillRect/>
          </a:stretch>
        </p:blipFill>
        <p:spPr>
          <a:xfrm>
            <a:off x="5862849" y="1768099"/>
            <a:ext cx="5655397" cy="4266353"/>
          </a:xfrm>
          <a:prstGeom prst="rect">
            <a:avLst/>
          </a:prstGeom>
        </p:spPr>
      </p:pic>
    </p:spTree>
    <p:extLst>
      <p:ext uri="{BB962C8B-B14F-4D97-AF65-F5344CB8AC3E}">
        <p14:creationId xmlns:p14="http://schemas.microsoft.com/office/powerpoint/2010/main" val="2243795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3E36-10B6-41BE-9DDC-78DE1F5FF314}"/>
              </a:ext>
            </a:extLst>
          </p:cNvPr>
          <p:cNvSpPr>
            <a:spLocks noGrp="1"/>
          </p:cNvSpPr>
          <p:nvPr>
            <p:ph type="title"/>
          </p:nvPr>
        </p:nvSpPr>
        <p:spPr>
          <a:xfrm>
            <a:off x="1525583" y="350307"/>
            <a:ext cx="4889285" cy="1375608"/>
          </a:xfrm>
        </p:spPr>
        <p:txBody>
          <a:bodyPr anchor="ctr">
            <a:normAutofit/>
          </a:bodyPr>
          <a:lstStyle/>
          <a:p>
            <a:r>
              <a:rPr lang="en-US">
                <a:solidFill>
                  <a:schemeClr val="bg1"/>
                </a:solidFill>
              </a:rPr>
              <a:t>Coronaviruses</a:t>
            </a:r>
          </a:p>
        </p:txBody>
      </p:sp>
      <p:sp>
        <p:nvSpPr>
          <p:cNvPr id="3" name="Content Placeholder 2">
            <a:extLst>
              <a:ext uri="{FF2B5EF4-FFF2-40B4-BE49-F238E27FC236}">
                <a16:creationId xmlns:a16="http://schemas.microsoft.com/office/drawing/2014/main" id="{91EB2E60-18FD-4441-954B-9C128EFE6BB3}"/>
              </a:ext>
            </a:extLst>
          </p:cNvPr>
          <p:cNvSpPr>
            <a:spLocks noGrp="1"/>
          </p:cNvSpPr>
          <p:nvPr>
            <p:ph idx="1"/>
          </p:nvPr>
        </p:nvSpPr>
        <p:spPr>
          <a:xfrm>
            <a:off x="478712" y="1913283"/>
            <a:ext cx="5617288" cy="4051419"/>
          </a:xfrm>
        </p:spPr>
        <p:txBody>
          <a:bodyPr vert="horz" lIns="90000" tIns="45720" rIns="91440" bIns="45720" rtlCol="0" anchor="ctr">
            <a:noAutofit/>
          </a:bodyPr>
          <a:lstStyle/>
          <a:p>
            <a:pPr marL="277495" indent="-264795">
              <a:spcAft>
                <a:spcPts val="1800"/>
              </a:spcAft>
              <a:buFont typeface="Arial" panose="020B0604020202020204" pitchFamily="34" charset="0"/>
              <a:buChar char="•"/>
            </a:pPr>
            <a:r>
              <a:rPr lang="en-US" sz="2100" b="0"/>
              <a:t>Found in many animal species; can be zoonotic </a:t>
            </a:r>
            <a:endParaRPr lang="en-US"/>
          </a:p>
          <a:p>
            <a:pPr marL="277495" indent="-264795">
              <a:spcAft>
                <a:spcPts val="1000"/>
              </a:spcAft>
              <a:buFont typeface="Arial" panose="020B0604020202020204" pitchFamily="34" charset="0"/>
              <a:buChar char="•"/>
            </a:pPr>
            <a:r>
              <a:rPr lang="en-US" sz="2100"/>
              <a:t>SARS-</a:t>
            </a:r>
            <a:r>
              <a:rPr lang="en-US" sz="2100" err="1"/>
              <a:t>CoV</a:t>
            </a:r>
            <a:r>
              <a:rPr lang="en-US" sz="2100" b="0"/>
              <a:t>: Asia</a:t>
            </a:r>
            <a:r>
              <a:rPr lang="en-US" sz="2100" b="0">
                <a:solidFill>
                  <a:srgbClr val="072C62"/>
                </a:solidFill>
              </a:rPr>
              <a:t> </a:t>
            </a:r>
            <a:endParaRPr lang="en-US" sz="2100" b="0">
              <a:solidFill>
                <a:srgbClr val="072C62"/>
              </a:solidFill>
              <a:cs typeface="Arial"/>
            </a:endParaRPr>
          </a:p>
          <a:p>
            <a:pPr marL="566420" lvl="2">
              <a:spcAft>
                <a:spcPts val="1000"/>
              </a:spcAft>
              <a:buFont typeface="Arial" pitchFamily="34" charset="0"/>
              <a:buChar char="•"/>
            </a:pPr>
            <a:r>
              <a:rPr lang="en-US" sz="1900"/>
              <a:t>linked</a:t>
            </a:r>
            <a:r>
              <a:rPr lang="en-US" sz="1900" b="0"/>
              <a:t> to </a:t>
            </a:r>
            <a:r>
              <a:rPr lang="en-US" sz="1900"/>
              <a:t>civets in wildlife</a:t>
            </a:r>
            <a:r>
              <a:rPr lang="en-US" sz="1900" b="0"/>
              <a:t> trade</a:t>
            </a:r>
            <a:endParaRPr lang="en-US" sz="1900" b="0">
              <a:cs typeface="Arial"/>
            </a:endParaRPr>
          </a:p>
          <a:p>
            <a:pPr marL="277495" indent="-264795">
              <a:spcAft>
                <a:spcPts val="1000"/>
              </a:spcAft>
              <a:buFont typeface="Arial" panose="020B0604020202020204" pitchFamily="34" charset="0"/>
              <a:buChar char="•"/>
            </a:pPr>
            <a:r>
              <a:rPr lang="en-US" sz="2100"/>
              <a:t>MERS</a:t>
            </a:r>
            <a:r>
              <a:rPr lang="en-US" sz="2100" b="0"/>
              <a:t>: Middle East</a:t>
            </a:r>
            <a:endParaRPr lang="en-US" sz="2100" b="0">
              <a:cs typeface="Arial"/>
            </a:endParaRPr>
          </a:p>
          <a:p>
            <a:pPr marL="566420" lvl="2">
              <a:spcAft>
                <a:spcPts val="1200"/>
              </a:spcAft>
              <a:buFont typeface="Arial" panose="020B0604020202020204" pitchFamily="34" charset="0"/>
              <a:buChar char="•"/>
            </a:pPr>
            <a:r>
              <a:rPr lang="en-US" sz="1900" b="0">
                <a:cs typeface="Arial"/>
              </a:rPr>
              <a:t>linked </a:t>
            </a:r>
            <a:r>
              <a:rPr lang="en-US" sz="1900">
                <a:cs typeface="Arial"/>
              </a:rPr>
              <a:t>to contact with camels</a:t>
            </a:r>
            <a:endParaRPr lang="en-US" sz="1900" b="0">
              <a:cs typeface="Arial"/>
            </a:endParaRPr>
          </a:p>
          <a:p>
            <a:pPr marL="277495" indent="-264795">
              <a:spcAft>
                <a:spcPts val="1000"/>
              </a:spcAft>
              <a:buFont typeface="Arial" panose="020B0604020202020204" pitchFamily="34" charset="0"/>
              <a:buChar char="•"/>
            </a:pPr>
            <a:r>
              <a:rPr lang="en-US" sz="2100"/>
              <a:t>SARS-CoV-2</a:t>
            </a:r>
            <a:r>
              <a:rPr lang="en-US" sz="2100" b="0"/>
              <a:t>: worldwide</a:t>
            </a:r>
            <a:endParaRPr lang="en-US" sz="2100" b="0">
              <a:cs typeface="Arial"/>
            </a:endParaRPr>
          </a:p>
          <a:p>
            <a:pPr marL="566420" lvl="2">
              <a:spcBef>
                <a:spcPts val="0"/>
              </a:spcBef>
              <a:spcAft>
                <a:spcPts val="1000"/>
              </a:spcAft>
              <a:buFont typeface="Arial" pitchFamily="34" charset="0"/>
              <a:buChar char="•"/>
            </a:pPr>
            <a:r>
              <a:rPr lang="en-US" sz="1900">
                <a:cs typeface="Arial"/>
              </a:rPr>
              <a:t>potentially linked to wet market</a:t>
            </a:r>
          </a:p>
        </p:txBody>
      </p:sp>
      <p:pic>
        <p:nvPicPr>
          <p:cNvPr id="5" name="Picture 5" descr="Diagram&#10;&#10;Description automatically generated">
            <a:extLst>
              <a:ext uri="{FF2B5EF4-FFF2-40B4-BE49-F238E27FC236}">
                <a16:creationId xmlns:a16="http://schemas.microsoft.com/office/drawing/2014/main" id="{F08AAE1B-AE6B-4928-97B8-11841EE45FC1}"/>
              </a:ext>
            </a:extLst>
          </p:cNvPr>
          <p:cNvPicPr>
            <a:picLocks noChangeAspect="1"/>
          </p:cNvPicPr>
          <p:nvPr/>
        </p:nvPicPr>
        <p:blipFill>
          <a:blip r:embed="rId3"/>
          <a:stretch>
            <a:fillRect/>
          </a:stretch>
        </p:blipFill>
        <p:spPr>
          <a:xfrm>
            <a:off x="6731455" y="2115265"/>
            <a:ext cx="4457699" cy="3646905"/>
          </a:xfrm>
          <a:prstGeom prst="rect">
            <a:avLst/>
          </a:prstGeom>
        </p:spPr>
      </p:pic>
      <p:sp>
        <p:nvSpPr>
          <p:cNvPr id="6" name="TextBox 5">
            <a:extLst>
              <a:ext uri="{FF2B5EF4-FFF2-40B4-BE49-F238E27FC236}">
                <a16:creationId xmlns:a16="http://schemas.microsoft.com/office/drawing/2014/main" id="{D9A025F1-F9C9-490F-A056-347903C1EA2D}"/>
              </a:ext>
            </a:extLst>
          </p:cNvPr>
          <p:cNvSpPr txBox="1"/>
          <p:nvPr/>
        </p:nvSpPr>
        <p:spPr>
          <a:xfrm>
            <a:off x="9451181" y="5962649"/>
            <a:ext cx="274319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ea typeface="+mn-lt"/>
                <a:cs typeface="+mn-lt"/>
              </a:rPr>
              <a:t>Zi-Wei et al., 2020</a:t>
            </a:r>
            <a:endParaRPr lang="en-US" sz="1200"/>
          </a:p>
        </p:txBody>
      </p:sp>
    </p:spTree>
    <p:extLst>
      <p:ext uri="{BB962C8B-B14F-4D97-AF65-F5344CB8AC3E}">
        <p14:creationId xmlns:p14="http://schemas.microsoft.com/office/powerpoint/2010/main" val="220436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3E36-10B6-41BE-9DDC-78DE1F5FF314}"/>
              </a:ext>
            </a:extLst>
          </p:cNvPr>
          <p:cNvSpPr>
            <a:spLocks noGrp="1"/>
          </p:cNvSpPr>
          <p:nvPr>
            <p:ph type="title"/>
          </p:nvPr>
        </p:nvSpPr>
        <p:spPr>
          <a:xfrm>
            <a:off x="1519311" y="473122"/>
            <a:ext cx="9441952" cy="1099457"/>
          </a:xfrm>
        </p:spPr>
        <p:txBody>
          <a:bodyPr>
            <a:normAutofit/>
          </a:bodyPr>
          <a:lstStyle/>
          <a:p>
            <a:r>
              <a:rPr lang="en-US"/>
              <a:t>Anthrax</a:t>
            </a:r>
          </a:p>
        </p:txBody>
      </p:sp>
      <p:sp>
        <p:nvSpPr>
          <p:cNvPr id="3" name="Content Placeholder 2"/>
          <p:cNvSpPr>
            <a:spLocks noGrp="1"/>
          </p:cNvSpPr>
          <p:nvPr>
            <p:ph idx="1"/>
          </p:nvPr>
        </p:nvSpPr>
        <p:spPr>
          <a:xfrm>
            <a:off x="1003416" y="1935964"/>
            <a:ext cx="9796426" cy="2684128"/>
          </a:xfrm>
        </p:spPr>
        <p:txBody>
          <a:bodyPr vert="horz" lIns="91440" tIns="45720" rIns="91440" bIns="45720" rtlCol="0" anchor="t">
            <a:normAutofit/>
          </a:bodyPr>
          <a:lstStyle/>
          <a:p>
            <a:pPr marL="277813" indent="-265113">
              <a:buFont typeface="Arial" panose="020B0604020202020204" pitchFamily="34" charset="0"/>
              <a:buChar char="•"/>
            </a:pPr>
            <a:r>
              <a:rPr lang="en-US" sz="2000" b="0"/>
              <a:t>Bacteria (</a:t>
            </a:r>
            <a:r>
              <a:rPr lang="en-US" sz="2000" b="0" i="1"/>
              <a:t>Bacillus anthracis</a:t>
            </a:r>
            <a:r>
              <a:rPr lang="en-US" sz="2000" b="0"/>
              <a:t>) found normally in soil</a:t>
            </a:r>
          </a:p>
          <a:p>
            <a:pPr marL="277813" indent="-265113">
              <a:buFont typeface="Arial" panose="020B0604020202020204" pitchFamily="34" charset="0"/>
              <a:buChar char="•"/>
            </a:pPr>
            <a:r>
              <a:rPr lang="en-US" sz="2000" b="0"/>
              <a:t>If hot and dry, spores in soil can be eaten by ruminants (cattle/deer) when grazing</a:t>
            </a:r>
          </a:p>
          <a:p>
            <a:pPr marL="277813" indent="-265113">
              <a:buFont typeface="Arial" panose="020B0604020202020204" pitchFamily="34" charset="0"/>
              <a:buChar char="•"/>
            </a:pPr>
            <a:r>
              <a:rPr lang="en-US" sz="2000" b="0"/>
              <a:t>Humans infected by </a:t>
            </a:r>
            <a:r>
              <a:rPr lang="en-US" sz="2000" b="0">
                <a:ea typeface="+mn-lt"/>
                <a:cs typeface="+mn-lt"/>
              </a:rPr>
              <a:t>breathing in spores, eating food (e.g., meat) or drinking water contaminated with spores, or getting spores in open wounds</a:t>
            </a:r>
          </a:p>
          <a:p>
            <a:pPr marL="277813" indent="-265113">
              <a:buFont typeface="Arial" panose="020B0604020202020204" pitchFamily="34" charset="0"/>
              <a:buChar char="•"/>
            </a:pPr>
            <a:r>
              <a:rPr lang="en-US" sz="2000" b="0">
                <a:solidFill>
                  <a:srgbClr val="FF0000"/>
                </a:solidFill>
              </a:rPr>
              <a:t>NEVER TOUCH AN ANIMAL SUSPICIOUS FOR ANTHRAX</a:t>
            </a:r>
          </a:p>
          <a:p>
            <a:pPr marL="585788" lvl="1" indent="-182563">
              <a:buFont typeface="Arial" panose="020B0604020202020204" pitchFamily="34" charset="0"/>
              <a:buChar char="•"/>
            </a:pPr>
            <a:r>
              <a:rPr lang="en-US" sz="1800" b="0"/>
              <a:t>Signs – arched spine, bloated abdomen, blood from nose/mouth</a:t>
            </a:r>
          </a:p>
        </p:txBody>
      </p:sp>
      <p:pic>
        <p:nvPicPr>
          <p:cNvPr id="15" name="Picture 6" descr="person outline.jpg"/>
          <p:cNvPicPr>
            <a:picLocks noChangeAspect="1"/>
          </p:cNvPicPr>
          <p:nvPr/>
        </p:nvPicPr>
        <p:blipFill>
          <a:blip r:embed="rId3"/>
          <a:srcRect/>
          <a:stretch>
            <a:fillRect/>
          </a:stretch>
        </p:blipFill>
        <p:spPr bwMode="auto">
          <a:xfrm>
            <a:off x="9669897" y="4362593"/>
            <a:ext cx="990554" cy="1840877"/>
          </a:xfrm>
          <a:prstGeom prst="rect">
            <a:avLst/>
          </a:prstGeom>
          <a:noFill/>
          <a:ln w="9525">
            <a:noFill/>
            <a:miter lim="800000"/>
            <a:headEnd/>
            <a:tailEnd/>
          </a:ln>
        </p:spPr>
      </p:pic>
      <p:cxnSp>
        <p:nvCxnSpPr>
          <p:cNvPr id="16" name="Straight Arrow Connector 15"/>
          <p:cNvCxnSpPr/>
          <p:nvPr/>
        </p:nvCxnSpPr>
        <p:spPr>
          <a:xfrm>
            <a:off x="3638474" y="5339418"/>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107137" y="5409896"/>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 name="Google Shape;154;p7" descr="Fig. 6 Facial oedema and bleeding from nose and mouth â buffal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18207" y="4451710"/>
            <a:ext cx="2614526" cy="1844052"/>
          </a:xfrm>
          <a:prstGeom prst="rect">
            <a:avLst/>
          </a:prstGeom>
          <a:noFill/>
          <a:ln>
            <a:noFill/>
          </a:ln>
        </p:spPr>
      </p:pic>
      <p:pic>
        <p:nvPicPr>
          <p:cNvPr id="5" name="Picture 4">
            <a:extLst>
              <a:ext uri="{FF2B5EF4-FFF2-40B4-BE49-F238E27FC236}">
                <a16:creationId xmlns:a16="http://schemas.microsoft.com/office/drawing/2014/main" id="{770EC6BA-8270-F849-BB33-C5858C0543A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1364575" y="4479293"/>
            <a:ext cx="1844052" cy="1788886"/>
          </a:xfrm>
          <a:prstGeom prst="rect">
            <a:avLst/>
          </a:prstGeom>
        </p:spPr>
      </p:pic>
    </p:spTree>
    <p:extLst>
      <p:ext uri="{BB962C8B-B14F-4D97-AF65-F5344CB8AC3E}">
        <p14:creationId xmlns:p14="http://schemas.microsoft.com/office/powerpoint/2010/main" val="293795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3E36-10B6-41BE-9DDC-78DE1F5FF314}"/>
              </a:ext>
            </a:extLst>
          </p:cNvPr>
          <p:cNvSpPr>
            <a:spLocks noGrp="1"/>
          </p:cNvSpPr>
          <p:nvPr>
            <p:ph type="title"/>
          </p:nvPr>
        </p:nvSpPr>
        <p:spPr>
          <a:xfrm>
            <a:off x="1561514" y="295013"/>
            <a:ext cx="6668086" cy="1320800"/>
          </a:xfrm>
        </p:spPr>
        <p:txBody>
          <a:bodyPr>
            <a:normAutofit/>
          </a:bodyPr>
          <a:lstStyle/>
          <a:p>
            <a:r>
              <a:rPr lang="en-US" sz="3600" b="0"/>
              <a:t>Other causes of wildlife morbidity &amp; mortality</a:t>
            </a:r>
          </a:p>
        </p:txBody>
      </p:sp>
      <p:sp>
        <p:nvSpPr>
          <p:cNvPr id="3" name="Content Placeholder 2">
            <a:extLst>
              <a:ext uri="{FF2B5EF4-FFF2-40B4-BE49-F238E27FC236}">
                <a16:creationId xmlns:a16="http://schemas.microsoft.com/office/drawing/2014/main" id="{91EB2E60-18FD-4441-954B-9C128EFE6BB3}"/>
              </a:ext>
            </a:extLst>
          </p:cNvPr>
          <p:cNvSpPr>
            <a:spLocks noGrp="1"/>
          </p:cNvSpPr>
          <p:nvPr>
            <p:ph idx="1"/>
          </p:nvPr>
        </p:nvSpPr>
        <p:spPr>
          <a:xfrm>
            <a:off x="677334" y="1923288"/>
            <a:ext cx="8596668" cy="4651163"/>
          </a:xfrm>
        </p:spPr>
        <p:txBody>
          <a:bodyPr vert="horz" lIns="91440" tIns="45720" rIns="91440" bIns="45720" rtlCol="0" anchor="t">
            <a:normAutofit/>
          </a:bodyPr>
          <a:lstStyle/>
          <a:p>
            <a:pPr>
              <a:spcBef>
                <a:spcPts val="0"/>
              </a:spcBef>
              <a:spcAft>
                <a:spcPts val="1600"/>
              </a:spcAft>
            </a:pPr>
            <a:r>
              <a:rPr lang="en-US" sz="2400">
                <a:cs typeface="Calibri"/>
              </a:rPr>
              <a:t>Natural causes: predator - prey</a:t>
            </a:r>
          </a:p>
          <a:p>
            <a:r>
              <a:rPr lang="en-US" sz="2400">
                <a:solidFill>
                  <a:schemeClr val="bg2">
                    <a:lumMod val="25000"/>
                  </a:schemeClr>
                </a:solidFill>
                <a:cs typeface="Calibri"/>
              </a:rPr>
              <a:t>Hunting</a:t>
            </a:r>
            <a:endParaRPr lang="en-US">
              <a:solidFill>
                <a:schemeClr val="bg2">
                  <a:lumMod val="25000"/>
                </a:schemeClr>
              </a:solidFill>
            </a:endParaRPr>
          </a:p>
          <a:p>
            <a:pPr marL="383540" lvl="1">
              <a:spcAft>
                <a:spcPts val="1600"/>
              </a:spcAft>
            </a:pPr>
            <a:r>
              <a:rPr lang="en-US" sz="2000" b="0">
                <a:solidFill>
                  <a:schemeClr val="bg2">
                    <a:lumMod val="25000"/>
                  </a:schemeClr>
                </a:solidFill>
                <a:cs typeface="Calibri"/>
              </a:rPr>
              <a:t>Trapping, snare, gunshot</a:t>
            </a:r>
            <a:endParaRPr lang="en-US" b="0">
              <a:solidFill>
                <a:schemeClr val="bg2">
                  <a:lumMod val="25000"/>
                </a:schemeClr>
              </a:solidFill>
              <a:cs typeface="Calibri" panose="020F0502020204030204" pitchFamily="34" charset="0"/>
            </a:endParaRPr>
          </a:p>
          <a:p>
            <a:r>
              <a:rPr lang="en-US" sz="2400">
                <a:solidFill>
                  <a:schemeClr val="bg2">
                    <a:lumMod val="25000"/>
                  </a:schemeClr>
                </a:solidFill>
                <a:cs typeface="Calibri"/>
              </a:rPr>
              <a:t>Trauma</a:t>
            </a:r>
          </a:p>
          <a:p>
            <a:pPr marL="383540" lvl="1">
              <a:spcAft>
                <a:spcPts val="1600"/>
              </a:spcAft>
            </a:pPr>
            <a:r>
              <a:rPr lang="en-US" sz="2000" b="0">
                <a:solidFill>
                  <a:schemeClr val="bg2">
                    <a:lumMod val="25000"/>
                  </a:schemeClr>
                </a:solidFill>
                <a:cs typeface="Calibri"/>
              </a:rPr>
              <a:t>Hit by car, power line collision </a:t>
            </a:r>
            <a:endParaRPr lang="en-US" b="0">
              <a:solidFill>
                <a:schemeClr val="bg2">
                  <a:lumMod val="25000"/>
                </a:schemeClr>
              </a:solidFill>
              <a:cs typeface="Arial"/>
            </a:endParaRPr>
          </a:p>
          <a:p>
            <a:r>
              <a:rPr lang="en-US" sz="2400">
                <a:solidFill>
                  <a:schemeClr val="bg2">
                    <a:lumMod val="25000"/>
                  </a:schemeClr>
                </a:solidFill>
              </a:rPr>
              <a:t>Poison / Toxin </a:t>
            </a:r>
          </a:p>
          <a:p>
            <a:pPr marL="383540" lvl="1"/>
            <a:r>
              <a:rPr lang="en-US" sz="2000" b="0">
                <a:solidFill>
                  <a:schemeClr val="bg2">
                    <a:lumMod val="25000"/>
                  </a:schemeClr>
                </a:solidFill>
              </a:rPr>
              <a:t>Pesticides (rodenticides, insecticides, herbicides)</a:t>
            </a:r>
            <a:endParaRPr lang="en-US" sz="2000" b="0">
              <a:solidFill>
                <a:schemeClr val="bg2">
                  <a:lumMod val="25000"/>
                </a:schemeClr>
              </a:solidFill>
              <a:cs typeface="Arial"/>
            </a:endParaRPr>
          </a:p>
          <a:p>
            <a:pPr marL="383540" lvl="1"/>
            <a:r>
              <a:rPr lang="en-US" sz="2000" b="0">
                <a:solidFill>
                  <a:schemeClr val="bg2">
                    <a:lumMod val="25000"/>
                  </a:schemeClr>
                </a:solidFill>
              </a:rPr>
              <a:t>Algal blooms</a:t>
            </a:r>
            <a:endParaRPr lang="en-US" sz="2000" b="0">
              <a:solidFill>
                <a:schemeClr val="bg2">
                  <a:lumMod val="25000"/>
                </a:schemeClr>
              </a:solidFill>
              <a:cs typeface="Arial"/>
            </a:endParaRPr>
          </a:p>
          <a:p>
            <a:endParaRPr lang="en-US">
              <a:solidFill>
                <a:schemeClr val="bg2">
                  <a:lumMod val="25000"/>
                </a:schemeClr>
              </a:solidFill>
            </a:endParaRPr>
          </a:p>
        </p:txBody>
      </p:sp>
      <p:pic>
        <p:nvPicPr>
          <p:cNvPr id="6" name="Picture 5" descr="A picture containing outdoor, grass, road&#10;&#10;Description automatically generated">
            <a:extLst>
              <a:ext uri="{FF2B5EF4-FFF2-40B4-BE49-F238E27FC236}">
                <a16:creationId xmlns:a16="http://schemas.microsoft.com/office/drawing/2014/main" id="{EA756517-B4BE-6B46-A83C-1F56F6915C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31200" y="4120104"/>
            <a:ext cx="3099550" cy="2127091"/>
          </a:xfrm>
          <a:prstGeom prst="ellipse">
            <a:avLst/>
          </a:prstGeom>
        </p:spPr>
      </p:pic>
      <p:pic>
        <p:nvPicPr>
          <p:cNvPr id="8" name="Picture 7" descr="A lion and a hyena lying in the grass&#10;&#10;Description automatically generated with low confidence">
            <a:extLst>
              <a:ext uri="{FF2B5EF4-FFF2-40B4-BE49-F238E27FC236}">
                <a16:creationId xmlns:a16="http://schemas.microsoft.com/office/drawing/2014/main" id="{6E1015FA-7213-AD4F-95F8-3C0A49B9637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31200" y="1923288"/>
            <a:ext cx="3099550" cy="2127091"/>
          </a:xfrm>
          <a:prstGeom prst="ellipse">
            <a:avLst/>
          </a:prstGeom>
        </p:spPr>
      </p:pic>
    </p:spTree>
    <p:extLst>
      <p:ext uri="{BB962C8B-B14F-4D97-AF65-F5344CB8AC3E}">
        <p14:creationId xmlns:p14="http://schemas.microsoft.com/office/powerpoint/2010/main" val="4186680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9D5E7B-4EDC-4CA3-B889-AE73B07229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0858" y="0"/>
            <a:ext cx="5149433" cy="6357257"/>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6" name="Title 1">
            <a:extLst>
              <a:ext uri="{FF2B5EF4-FFF2-40B4-BE49-F238E27FC236}">
                <a16:creationId xmlns:a16="http://schemas.microsoft.com/office/drawing/2014/main" id="{2A06A70E-3FFC-4AB5-96AA-1DD2B51437D2}"/>
              </a:ext>
            </a:extLst>
          </p:cNvPr>
          <p:cNvSpPr>
            <a:spLocks noGrp="1"/>
          </p:cNvSpPr>
          <p:nvPr/>
        </p:nvSpPr>
        <p:spPr>
          <a:xfrm>
            <a:off x="4536289" y="567149"/>
            <a:ext cx="5609196"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2800">
                <a:solidFill>
                  <a:schemeClr val="bg1"/>
                </a:solidFill>
              </a:rPr>
              <a:t>Components of Wildlife Health Surveillance</a:t>
            </a:r>
          </a:p>
        </p:txBody>
      </p:sp>
      <p:sp>
        <p:nvSpPr>
          <p:cNvPr id="9" name="Content Placeholder 2">
            <a:extLst>
              <a:ext uri="{FF2B5EF4-FFF2-40B4-BE49-F238E27FC236}">
                <a16:creationId xmlns:a16="http://schemas.microsoft.com/office/drawing/2014/main" id="{6B9FFB13-3E51-419D-8A32-443550771678}"/>
              </a:ext>
            </a:extLst>
          </p:cNvPr>
          <p:cNvSpPr>
            <a:spLocks noGrp="1"/>
          </p:cNvSpPr>
          <p:nvPr/>
        </p:nvSpPr>
        <p:spPr>
          <a:xfrm>
            <a:off x="4536289" y="1887949"/>
            <a:ext cx="6592624" cy="461345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spcAft>
                <a:spcPts val="600"/>
              </a:spcAft>
            </a:pPr>
            <a:r>
              <a:rPr lang="en-US" b="1">
                <a:solidFill>
                  <a:srgbClr val="00B0F0"/>
                </a:solidFill>
              </a:rPr>
              <a:t>Detection </a:t>
            </a:r>
            <a:r>
              <a:rPr lang="en-US" b="1">
                <a:solidFill>
                  <a:srgbClr val="404040"/>
                </a:solidFill>
              </a:rPr>
              <a:t>of sick</a:t>
            </a:r>
            <a:r>
              <a:rPr lang="en-US" b="1"/>
              <a:t> or dead wildlife</a:t>
            </a:r>
          </a:p>
          <a:p>
            <a:pPr lvl="1">
              <a:spcBef>
                <a:spcPts val="0"/>
              </a:spcBef>
              <a:spcAft>
                <a:spcPts val="600"/>
              </a:spcAft>
              <a:buFont typeface="Wingdings" charset="2"/>
              <a:buChar char="§"/>
            </a:pPr>
            <a:r>
              <a:rPr lang="en-US"/>
              <a:t>Protected landscapes, national parks</a:t>
            </a:r>
          </a:p>
          <a:p>
            <a:pPr lvl="1">
              <a:spcBef>
                <a:spcPts val="0"/>
              </a:spcBef>
              <a:spcAft>
                <a:spcPts val="600"/>
              </a:spcAft>
              <a:buFont typeface="Wingdings" charset="2"/>
              <a:buChar char="§"/>
            </a:pPr>
            <a:r>
              <a:rPr lang="en-US"/>
              <a:t>Wildlife rescue centers</a:t>
            </a:r>
          </a:p>
          <a:p>
            <a:pPr lvl="1">
              <a:spcBef>
                <a:spcPts val="0"/>
              </a:spcBef>
              <a:spcAft>
                <a:spcPts val="600"/>
              </a:spcAft>
              <a:buFont typeface="Wingdings" charset="2"/>
              <a:buChar char="§"/>
            </a:pPr>
            <a:r>
              <a:rPr lang="en-US"/>
              <a:t>Confiscation events</a:t>
            </a:r>
          </a:p>
          <a:p>
            <a:pPr lvl="1">
              <a:spcBef>
                <a:spcPts val="0"/>
              </a:spcBef>
              <a:spcAft>
                <a:spcPts val="600"/>
              </a:spcAft>
              <a:buFont typeface="Wingdings" charset="2"/>
              <a:buChar char="§"/>
            </a:pPr>
            <a:r>
              <a:rPr lang="en-US"/>
              <a:t>Wildlife trade markets</a:t>
            </a:r>
          </a:p>
          <a:p>
            <a:pPr lvl="1">
              <a:spcBef>
                <a:spcPts val="0"/>
              </a:spcBef>
              <a:spcAft>
                <a:spcPts val="600"/>
              </a:spcAft>
              <a:buFont typeface="Wingdings" charset="2"/>
              <a:buChar char="§"/>
            </a:pPr>
            <a:r>
              <a:rPr lang="en-US"/>
              <a:t>Rural communities</a:t>
            </a:r>
          </a:p>
          <a:p>
            <a:pPr>
              <a:spcBef>
                <a:spcPts val="600"/>
              </a:spcBef>
              <a:spcAft>
                <a:spcPts val="600"/>
              </a:spcAft>
            </a:pPr>
            <a:r>
              <a:rPr lang="en-US" b="1">
                <a:solidFill>
                  <a:srgbClr val="00B0F0"/>
                </a:solidFill>
              </a:rPr>
              <a:t>Diagnosis</a:t>
            </a:r>
            <a:endParaRPr lang="en-US" b="1"/>
          </a:p>
          <a:p>
            <a:pPr lvl="1">
              <a:spcBef>
                <a:spcPts val="0"/>
              </a:spcBef>
              <a:spcAft>
                <a:spcPts val="600"/>
              </a:spcAft>
              <a:buFont typeface="Wingdings" charset="2"/>
              <a:buChar char="§"/>
            </a:pPr>
            <a:r>
              <a:rPr lang="en-US"/>
              <a:t>Sampling, necropsy</a:t>
            </a:r>
          </a:p>
          <a:p>
            <a:pPr lvl="1">
              <a:spcBef>
                <a:spcPts val="0"/>
              </a:spcBef>
              <a:spcAft>
                <a:spcPts val="600"/>
              </a:spcAft>
              <a:buFont typeface="Wingdings" charset="2"/>
              <a:buChar char="§"/>
            </a:pPr>
            <a:r>
              <a:rPr lang="en-US"/>
              <a:t>Diagnostic tests at laboratory</a:t>
            </a:r>
          </a:p>
          <a:p>
            <a:pPr>
              <a:spcBef>
                <a:spcPts val="600"/>
              </a:spcBef>
              <a:spcAft>
                <a:spcPts val="600"/>
              </a:spcAft>
            </a:pPr>
            <a:r>
              <a:rPr lang="en-US" b="1">
                <a:solidFill>
                  <a:srgbClr val="00B0F0"/>
                </a:solidFill>
              </a:rPr>
              <a:t>Reporting</a:t>
            </a:r>
            <a:r>
              <a:rPr lang="en-US" b="1"/>
              <a:t> and </a:t>
            </a:r>
            <a:r>
              <a:rPr lang="en-US" b="1">
                <a:solidFill>
                  <a:srgbClr val="00B0F0"/>
                </a:solidFill>
              </a:rPr>
              <a:t>response</a:t>
            </a:r>
          </a:p>
          <a:p>
            <a:pPr lvl="1">
              <a:spcBef>
                <a:spcPts val="0"/>
              </a:spcBef>
              <a:spcAft>
                <a:spcPts val="600"/>
              </a:spcAft>
              <a:buFont typeface="Wingdings" charset="2"/>
              <a:buChar char="§"/>
            </a:pPr>
            <a:r>
              <a:rPr lang="en-US"/>
              <a:t>Reporting lines</a:t>
            </a:r>
          </a:p>
          <a:p>
            <a:pPr lvl="1">
              <a:spcBef>
                <a:spcPts val="0"/>
              </a:spcBef>
              <a:spcAft>
                <a:spcPts val="600"/>
              </a:spcAft>
              <a:buFont typeface="Wingdings" charset="2"/>
              <a:buChar char="§"/>
            </a:pPr>
            <a:r>
              <a:rPr lang="en-US"/>
              <a:t>Data management (e.g., Wildlife Health Intelligence Platform)</a:t>
            </a:r>
          </a:p>
          <a:p>
            <a:pPr marL="457200" lvl="1" indent="0">
              <a:spcBef>
                <a:spcPts val="0"/>
              </a:spcBef>
              <a:spcAft>
                <a:spcPts val="600"/>
              </a:spcAft>
              <a:buNone/>
            </a:pPr>
            <a:endParaRPr lang="en-US"/>
          </a:p>
        </p:txBody>
      </p:sp>
    </p:spTree>
    <p:extLst>
      <p:ext uri="{BB962C8B-B14F-4D97-AF65-F5344CB8AC3E}">
        <p14:creationId xmlns:p14="http://schemas.microsoft.com/office/powerpoint/2010/main" val="553519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5C8FE-431D-4043-B955-47A90A7EE1B0}"/>
              </a:ext>
            </a:extLst>
          </p:cNvPr>
          <p:cNvSpPr>
            <a:spLocks noGrp="1"/>
          </p:cNvSpPr>
          <p:nvPr>
            <p:ph type="ctrTitle"/>
          </p:nvPr>
        </p:nvSpPr>
        <p:spPr>
          <a:xfrm>
            <a:off x="1553115" y="2484000"/>
            <a:ext cx="9472428" cy="1646302"/>
          </a:xfrm>
        </p:spPr>
        <p:txBody>
          <a:bodyPr/>
          <a:lstStyle/>
          <a:p>
            <a:pPr algn="r">
              <a:lnSpc>
                <a:spcPct val="100000"/>
              </a:lnSpc>
            </a:pPr>
            <a:r>
              <a:rPr lang="en-US" sz="4000">
                <a:ea typeface="+mj-lt"/>
                <a:cs typeface="+mj-lt"/>
              </a:rPr>
              <a:t>How to report and investigate wildlife mortality/morbidity events</a:t>
            </a:r>
            <a:endParaRPr lang="en-US" sz="4000"/>
          </a:p>
        </p:txBody>
      </p:sp>
      <p:sp>
        <p:nvSpPr>
          <p:cNvPr id="3" name="Subtitle 2">
            <a:extLst>
              <a:ext uri="{FF2B5EF4-FFF2-40B4-BE49-F238E27FC236}">
                <a16:creationId xmlns:a16="http://schemas.microsoft.com/office/drawing/2014/main" id="{A0ED9384-88F4-46FF-B269-5B74AD113998}"/>
              </a:ext>
            </a:extLst>
          </p:cNvPr>
          <p:cNvSpPr>
            <a:spLocks noGrp="1"/>
          </p:cNvSpPr>
          <p:nvPr>
            <p:ph type="subTitle" idx="1"/>
          </p:nvPr>
        </p:nvSpPr>
        <p:spPr/>
        <p:txBody>
          <a:bodyPr/>
          <a:lstStyle/>
          <a:p>
            <a:pPr algn="r"/>
            <a:r>
              <a:rPr lang="en-US">
                <a:solidFill>
                  <a:schemeClr val="accent2"/>
                </a:solidFill>
                <a:ea typeface="+mn-lt"/>
                <a:cs typeface="+mn-lt"/>
              </a:rPr>
              <a:t>Forest, park, and protected area rangers</a:t>
            </a:r>
          </a:p>
        </p:txBody>
      </p:sp>
    </p:spTree>
    <p:extLst>
      <p:ext uri="{BB962C8B-B14F-4D97-AF65-F5344CB8AC3E}">
        <p14:creationId xmlns:p14="http://schemas.microsoft.com/office/powerpoint/2010/main" val="4290810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0" name="Group 9">
            <a:extLst>
              <a:ext uri="{FF2B5EF4-FFF2-40B4-BE49-F238E27FC236}">
                <a16:creationId xmlns:a16="http://schemas.microsoft.com/office/drawing/2014/main" id="{0E55551C-2948-D347-B558-03E81EE31C2B}"/>
              </a:ext>
            </a:extLst>
          </p:cNvPr>
          <p:cNvGrpSpPr/>
          <p:nvPr/>
        </p:nvGrpSpPr>
        <p:grpSpPr>
          <a:xfrm>
            <a:off x="5567278" y="132168"/>
            <a:ext cx="5070455" cy="6725837"/>
            <a:chOff x="5552764" y="87623"/>
            <a:chExt cx="5070455" cy="6725837"/>
          </a:xfrm>
        </p:grpSpPr>
        <p:sp>
          <p:nvSpPr>
            <p:cNvPr id="37" name="Google Shape;183;p9">
              <a:extLst>
                <a:ext uri="{FF2B5EF4-FFF2-40B4-BE49-F238E27FC236}">
                  <a16:creationId xmlns:a16="http://schemas.microsoft.com/office/drawing/2014/main" id="{4A7C9244-1DD2-3E48-A6D9-9F907B0CD249}"/>
                </a:ext>
              </a:extLst>
            </p:cNvPr>
            <p:cNvSpPr/>
            <p:nvPr/>
          </p:nvSpPr>
          <p:spPr>
            <a:xfrm>
              <a:off x="5583219" y="453714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sp>
          <p:nvSpPr>
            <p:cNvPr id="27" name="Google Shape;175;p9"/>
            <p:cNvSpPr/>
            <p:nvPr/>
          </p:nvSpPr>
          <p:spPr>
            <a:xfrm>
              <a:off x="5560475" y="8762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grpSp>
          <p:nvGrpSpPr>
            <p:cNvPr id="3" name="Group 2"/>
            <p:cNvGrpSpPr/>
            <p:nvPr/>
          </p:nvGrpSpPr>
          <p:grpSpPr>
            <a:xfrm>
              <a:off x="5552764" y="157129"/>
              <a:ext cx="5070453" cy="6656331"/>
              <a:chOff x="3028714" y="141265"/>
              <a:chExt cx="3802839" cy="4992249"/>
            </a:xfrm>
          </p:grpSpPr>
          <p:grpSp>
            <p:nvGrpSpPr>
              <p:cNvPr id="2" name="Group 1"/>
              <p:cNvGrpSpPr/>
              <p:nvPr/>
            </p:nvGrpSpPr>
            <p:grpSpPr>
              <a:xfrm>
                <a:off x="3028714" y="141265"/>
                <a:ext cx="3802839" cy="4992249"/>
                <a:chOff x="3028714" y="141265"/>
                <a:chExt cx="3802839" cy="4992249"/>
              </a:xfrm>
            </p:grpSpPr>
            <p:grpSp>
              <p:nvGrpSpPr>
                <p:cNvPr id="174" name="Google Shape;174;p9"/>
                <p:cNvGrpSpPr/>
                <p:nvPr/>
              </p:nvGrpSpPr>
              <p:grpSpPr>
                <a:xfrm>
                  <a:off x="3028714" y="934056"/>
                  <a:ext cx="3802839" cy="4199458"/>
                  <a:chOff x="144691" y="-114981"/>
                  <a:chExt cx="5070451" cy="5997963"/>
                </a:xfrm>
              </p:grpSpPr>
              <p:sp>
                <p:nvSpPr>
                  <p:cNvPr id="175" name="Google Shape;175;p9"/>
                  <p:cNvSpPr/>
                  <p:nvPr/>
                </p:nvSpPr>
                <p:spPr>
                  <a:xfrm>
                    <a:off x="144692" y="-11498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7" name="Google Shape;177;p9"/>
                  <p:cNvSpPr/>
                  <p:nvPr/>
                </p:nvSpPr>
                <p:spPr>
                  <a:xfrm>
                    <a:off x="1429899" y="2442"/>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9" name="Google Shape;179;p9"/>
                  <p:cNvSpPr/>
                  <p:nvPr/>
                </p:nvSpPr>
                <p:spPr>
                  <a:xfrm>
                    <a:off x="144691" y="106335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1" name="Google Shape;181;p9"/>
                  <p:cNvSpPr/>
                  <p:nvPr/>
                </p:nvSpPr>
                <p:spPr>
                  <a:xfrm>
                    <a:off x="1429899" y="1549953"/>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2" name="Google Shape;182;p9"/>
                  <p:cNvSpPr txBox="1"/>
                  <p:nvPr/>
                </p:nvSpPr>
                <p:spPr>
                  <a:xfrm>
                    <a:off x="1391225" y="5026"/>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1051">
                      <a:latin typeface="Trebuchet MS" panose="020B0703020202090204" pitchFamily="34" charset="0"/>
                    </a:endParaRPr>
                  </a:p>
                </p:txBody>
              </p:sp>
              <p:sp>
                <p:nvSpPr>
                  <p:cNvPr id="183" name="Google Shape;183;p9"/>
                  <p:cNvSpPr/>
                  <p:nvPr/>
                </p:nvSpPr>
                <p:spPr>
                  <a:xfrm>
                    <a:off x="152399" y="2270673"/>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5" name="Google Shape;185;p9"/>
                  <p:cNvSpPr/>
                  <p:nvPr/>
                </p:nvSpPr>
                <p:spPr>
                  <a:xfrm>
                    <a:off x="1429899" y="309746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7" name="Google Shape;187;p9"/>
                  <p:cNvSpPr/>
                  <p:nvPr/>
                </p:nvSpPr>
                <p:spPr>
                  <a:xfrm>
                    <a:off x="175144" y="4644974"/>
                    <a:ext cx="5039998"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8" name="Google Shape;188;p9"/>
                  <p:cNvSpPr/>
                  <p:nvPr/>
                </p:nvSpPr>
                <p:spPr>
                  <a:xfrm>
                    <a:off x="298663" y="4853193"/>
                    <a:ext cx="680904" cy="68090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9" name="Google Shape;189;p9"/>
                  <p:cNvSpPr/>
                  <p:nvPr/>
                </p:nvSpPr>
                <p:spPr>
                  <a:xfrm>
                    <a:off x="1429899" y="464497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8" name="Google Shape;178;p9"/>
                  <p:cNvSpPr txBox="1"/>
                  <p:nvPr/>
                </p:nvSpPr>
                <p:spPr>
                  <a:xfrm>
                    <a:off x="1429898" y="1507350"/>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2100">
                      <a:solidFill>
                        <a:schemeClr val="dk1"/>
                      </a:solidFill>
                      <a:latin typeface="Trebuchet MS" panose="020B0703020202090204" pitchFamily="34" charset="0"/>
                      <a:ea typeface="Calibri"/>
                      <a:cs typeface="Calibri"/>
                      <a:sym typeface="Calibri"/>
                    </a:endParaRPr>
                  </a:p>
                </p:txBody>
              </p:sp>
            </p:grpSp>
            <p:sp>
              <p:nvSpPr>
                <p:cNvPr id="29" name="Google Shape;182;p9"/>
                <p:cNvSpPr txBox="1"/>
                <p:nvPr/>
              </p:nvSpPr>
              <p:spPr>
                <a:xfrm>
                  <a:off x="3300408" y="141265"/>
                  <a:ext cx="3379086" cy="651095"/>
                </a:xfrm>
                <a:prstGeom prst="rect">
                  <a:avLst/>
                </a:prstGeom>
                <a:noFill/>
                <a:ln>
                  <a:noFill/>
                </a:ln>
              </p:spPr>
              <p:txBody>
                <a:bodyPr spcFirstLastPara="1" wrap="square" lIns="131000" tIns="131000" rIns="131000" bIns="131000" anchor="ctr" anchorCtr="0">
                  <a:noAutofit/>
                </a:bodyPr>
                <a:lstStyle/>
                <a:p>
                  <a:pPr marL="971550" lvl="1" indent="-514350">
                    <a:buClr>
                      <a:srgbClr val="90C226"/>
                    </a:buClr>
                    <a:buSzPct val="80000"/>
                    <a:buFont typeface="+mj-lt"/>
                    <a:buAutoNum type="arabicParenR"/>
                  </a:pPr>
                  <a:r>
                    <a:rPr lang="en-US" sz="2000">
                      <a:solidFill>
                        <a:srgbClr val="FF0000"/>
                      </a:solidFill>
                      <a:latin typeface="Trebuchet MS" panose="020B0703020202090204" pitchFamily="34" charset="0"/>
                    </a:rPr>
                    <a:t>Protect yourself </a:t>
                  </a:r>
                  <a:r>
                    <a:rPr lang="en-US" sz="2000">
                      <a:solidFill>
                        <a:prstClr val="black">
                          <a:lumMod val="75000"/>
                          <a:lumOff val="25000"/>
                        </a:prstClr>
                      </a:solidFill>
                      <a:latin typeface="Trebuchet MS" panose="020B0703020202090204" pitchFamily="34" charset="0"/>
                    </a:rPr>
                    <a:t>first!</a:t>
                  </a:r>
                </a:p>
              </p:txBody>
            </p:sp>
          </p:grpSp>
          <p:sp>
            <p:nvSpPr>
              <p:cNvPr id="28" name="Google Shape;191;p9"/>
              <p:cNvSpPr/>
              <p:nvPr/>
            </p:nvSpPr>
            <p:spPr>
              <a:xfrm>
                <a:off x="4627463" y="790166"/>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1" name="Google Shape;191;p9"/>
              <p:cNvSpPr/>
              <p:nvPr/>
            </p:nvSpPr>
            <p:spPr>
              <a:xfrm>
                <a:off x="4621682" y="1580163"/>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2" name="Google Shape;192;p9"/>
              <p:cNvSpPr/>
              <p:nvPr/>
            </p:nvSpPr>
            <p:spPr>
              <a:xfrm>
                <a:off x="4627463" y="2432987"/>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3" name="Google Shape;193;p9"/>
              <p:cNvSpPr/>
              <p:nvPr/>
            </p:nvSpPr>
            <p:spPr>
              <a:xfrm>
                <a:off x="4627463" y="3273755"/>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grpSp>
        <p:sp>
          <p:nvSpPr>
            <p:cNvPr id="5" name="Rectangle 4">
              <a:extLst>
                <a:ext uri="{FF2B5EF4-FFF2-40B4-BE49-F238E27FC236}">
                  <a16:creationId xmlns:a16="http://schemas.microsoft.com/office/drawing/2014/main" id="{DDF86E3E-5063-8947-833C-131BB47EAB56}"/>
                </a:ext>
              </a:extLst>
            </p:cNvPr>
            <p:cNvSpPr/>
            <p:nvPr/>
          </p:nvSpPr>
          <p:spPr>
            <a:xfrm>
              <a:off x="5915025" y="1346074"/>
              <a:ext cx="4547546" cy="707886"/>
            </a:xfrm>
            <a:prstGeom prst="rect">
              <a:avLst/>
            </a:prstGeom>
          </p:spPr>
          <p:txBody>
            <a:bodyPr wrap="square">
              <a:spAutoFit/>
            </a:bodyPr>
            <a:lstStyle/>
            <a:p>
              <a:pPr marL="971550" lvl="1" indent="-514350">
                <a:spcBef>
                  <a:spcPts val="1000"/>
                </a:spcBef>
                <a:buClr>
                  <a:srgbClr val="90C226"/>
                </a:buClr>
                <a:buSzPct val="80000"/>
                <a:buFont typeface="+mj-lt"/>
                <a:buAutoNum type="arabicParenR" startAt="2"/>
              </a:pPr>
              <a:r>
                <a:rPr lang="en-US" sz="2000">
                  <a:solidFill>
                    <a:prstClr val="black">
                      <a:lumMod val="75000"/>
                      <a:lumOff val="25000"/>
                    </a:prstClr>
                  </a:solidFill>
                  <a:latin typeface="Trebuchet MS" panose="020B0703020202090204" pitchFamily="34" charset="0"/>
                </a:rPr>
                <a:t>Assess, search, and secure the area</a:t>
              </a:r>
            </a:p>
          </p:txBody>
        </p:sp>
        <p:sp>
          <p:nvSpPr>
            <p:cNvPr id="7" name="Rectangle 6">
              <a:extLst>
                <a:ext uri="{FF2B5EF4-FFF2-40B4-BE49-F238E27FC236}">
                  <a16:creationId xmlns:a16="http://schemas.microsoft.com/office/drawing/2014/main" id="{4E690A81-B0D4-7140-9276-269E18CD128B}"/>
                </a:ext>
              </a:extLst>
            </p:cNvPr>
            <p:cNvSpPr/>
            <p:nvPr/>
          </p:nvSpPr>
          <p:spPr>
            <a:xfrm>
              <a:off x="5915024" y="2471972"/>
              <a:ext cx="4497742" cy="630942"/>
            </a:xfrm>
            <a:prstGeom prst="rect">
              <a:avLst/>
            </a:prstGeom>
          </p:spPr>
          <p:txBody>
            <a:bodyPr wrap="square">
              <a:spAutoFit/>
            </a:bodyPr>
            <a:lstStyle/>
            <a:p>
              <a:pPr marL="971550" lvl="1" indent="-514350">
                <a:spcBef>
                  <a:spcPts val="1000"/>
                </a:spcBef>
                <a:buClr>
                  <a:srgbClr val="90C226"/>
                </a:buClr>
                <a:buSzPct val="93000"/>
                <a:buFont typeface="+mj-lt"/>
                <a:buAutoNum type="arabicParenR" startAt="3"/>
              </a:pPr>
              <a:r>
                <a:rPr lang="en-US" sz="1750">
                  <a:solidFill>
                    <a:schemeClr val="tx1">
                      <a:lumMod val="75000"/>
                      <a:lumOff val="25000"/>
                    </a:schemeClr>
                  </a:solidFill>
                  <a:latin typeface="Trebuchet MS" panose="020B0703020202090204" pitchFamily="34" charset="0"/>
                </a:rPr>
                <a:t>Record information on sick/dead wildlife (and report if required)</a:t>
              </a:r>
            </a:p>
          </p:txBody>
        </p:sp>
        <p:sp>
          <p:nvSpPr>
            <p:cNvPr id="8" name="Rectangle 7">
              <a:extLst>
                <a:ext uri="{FF2B5EF4-FFF2-40B4-BE49-F238E27FC236}">
                  <a16:creationId xmlns:a16="http://schemas.microsoft.com/office/drawing/2014/main" id="{A1832095-8E7D-7C4B-A72F-00BF93224F24}"/>
                </a:ext>
              </a:extLst>
            </p:cNvPr>
            <p:cNvSpPr/>
            <p:nvPr/>
          </p:nvSpPr>
          <p:spPr>
            <a:xfrm>
              <a:off x="5915025" y="3683475"/>
              <a:ext cx="4497741" cy="399600"/>
            </a:xfrm>
            <a:prstGeom prst="rect">
              <a:avLst/>
            </a:prstGeom>
          </p:spPr>
          <p:txBody>
            <a:bodyPr wrap="square" anchor="ctr">
              <a:spAutoFit/>
            </a:bodyPr>
            <a:lstStyle/>
            <a:p>
              <a:pPr marL="971550" lvl="1" indent="-514350">
                <a:spcBef>
                  <a:spcPts val="1000"/>
                </a:spcBef>
                <a:buClr>
                  <a:srgbClr val="90C226"/>
                </a:buClr>
                <a:buSzPct val="80000"/>
                <a:buFont typeface="+mj-lt"/>
                <a:buAutoNum type="arabicParenR" startAt="4"/>
              </a:pPr>
              <a:r>
                <a:rPr lang="en-US" sz="2000">
                  <a:solidFill>
                    <a:schemeClr val="tx1">
                      <a:lumMod val="75000"/>
                      <a:lumOff val="25000"/>
                    </a:schemeClr>
                  </a:solidFill>
                  <a:latin typeface="Trebuchet MS" panose="020B0703020202090204" pitchFamily="34" charset="0"/>
                </a:rPr>
                <a:t>Take pictures/video</a:t>
              </a:r>
            </a:p>
          </p:txBody>
        </p:sp>
        <p:sp>
          <p:nvSpPr>
            <p:cNvPr id="9" name="Rectangle 8">
              <a:extLst>
                <a:ext uri="{FF2B5EF4-FFF2-40B4-BE49-F238E27FC236}">
                  <a16:creationId xmlns:a16="http://schemas.microsoft.com/office/drawing/2014/main" id="{DF28C536-24ED-6747-AC29-8560988F20BF}"/>
                </a:ext>
              </a:extLst>
            </p:cNvPr>
            <p:cNvSpPr/>
            <p:nvPr/>
          </p:nvSpPr>
          <p:spPr>
            <a:xfrm>
              <a:off x="5915025" y="4825574"/>
              <a:ext cx="4547546" cy="400110"/>
            </a:xfrm>
            <a:prstGeom prst="rect">
              <a:avLst/>
            </a:prstGeom>
          </p:spPr>
          <p:txBody>
            <a:bodyPr wrap="square" lIns="91440" tIns="45720" rIns="91440" bIns="45720" anchor="ctr">
              <a:spAutoFit/>
            </a:bodyPr>
            <a:lstStyle/>
            <a:p>
              <a:pPr marL="971550" lvl="1" indent="-514350">
                <a:spcBef>
                  <a:spcPts val="1000"/>
                </a:spcBef>
                <a:buClr>
                  <a:srgbClr val="90C226"/>
                </a:buClr>
                <a:buSzPct val="80000"/>
                <a:buFont typeface="+mj-lt"/>
                <a:buAutoNum type="arabicParenR" startAt="5"/>
              </a:pPr>
              <a:r>
                <a:rPr lang="en-US" sz="2000">
                  <a:solidFill>
                    <a:schemeClr val="tx1">
                      <a:lumMod val="75000"/>
                      <a:lumOff val="25000"/>
                    </a:schemeClr>
                  </a:solidFill>
                  <a:latin typeface="Trebuchet MS" panose="020B0603020202020204"/>
                </a:rPr>
                <a:t>Obtain samples/carcass </a:t>
              </a:r>
            </a:p>
          </p:txBody>
        </p:sp>
        <p:sp>
          <p:nvSpPr>
            <p:cNvPr id="42" name="Google Shape;193;p9">
              <a:extLst>
                <a:ext uri="{FF2B5EF4-FFF2-40B4-BE49-F238E27FC236}">
                  <a16:creationId xmlns:a16="http://schemas.microsoft.com/office/drawing/2014/main" id="{5B61ACF6-5514-AF48-8F0C-1B38BBE97D29}"/>
                </a:ext>
              </a:extLst>
            </p:cNvPr>
            <p:cNvSpPr/>
            <p:nvPr/>
          </p:nvSpPr>
          <p:spPr>
            <a:xfrm>
              <a:off x="7676723" y="5442894"/>
              <a:ext cx="792088" cy="288032"/>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pic>
          <p:nvPicPr>
            <p:cNvPr id="1028" name="Picture 4" descr="N95 Mask PNG Images Transparent Background | PNG Play">
              <a:extLst>
                <a:ext uri="{FF2B5EF4-FFF2-40B4-BE49-F238E27FC236}">
                  <a16:creationId xmlns:a16="http://schemas.microsoft.com/office/drawing/2014/main" id="{206BAEF0-6D0D-4047-B09B-3766A54B15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60300" y="208509"/>
              <a:ext cx="704736" cy="704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ext&#10;&#10;Description automatically generated">
              <a:extLst>
                <a:ext uri="{FF2B5EF4-FFF2-40B4-BE49-F238E27FC236}">
                  <a16:creationId xmlns:a16="http://schemas.microsoft.com/office/drawing/2014/main" id="{34820314-B65B-A44F-B6E2-C4432FF5A9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5179" y="2469226"/>
              <a:ext cx="617425" cy="743531"/>
            </a:xfrm>
            <a:prstGeom prst="rect">
              <a:avLst/>
            </a:prstGeom>
          </p:spPr>
        </p:pic>
        <p:pic>
          <p:nvPicPr>
            <p:cNvPr id="16" name="Picture 15" descr="Icon&#10;&#10;Description automatically generated">
              <a:extLst>
                <a:ext uri="{FF2B5EF4-FFF2-40B4-BE49-F238E27FC236}">
                  <a16:creationId xmlns:a16="http://schemas.microsoft.com/office/drawing/2014/main" id="{228ECC02-2CCD-9648-B211-BB8A925DB1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60300" y="1480190"/>
              <a:ext cx="619652" cy="445375"/>
            </a:xfrm>
            <a:prstGeom prst="rect">
              <a:avLst/>
            </a:prstGeom>
          </p:spPr>
        </p:pic>
        <p:pic>
          <p:nvPicPr>
            <p:cNvPr id="18" name="Picture 17" descr="Icon&#10;&#10;Description automatically generated">
              <a:extLst>
                <a:ext uri="{FF2B5EF4-FFF2-40B4-BE49-F238E27FC236}">
                  <a16:creationId xmlns:a16="http://schemas.microsoft.com/office/drawing/2014/main" id="{5A19E738-A635-2D45-BB34-858E5E7C8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70277" y="3745592"/>
              <a:ext cx="642327" cy="459647"/>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9E06D4E7-48B1-A649-B76E-96B9574779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02237" y="4655474"/>
              <a:ext cx="378406" cy="699150"/>
            </a:xfrm>
            <a:prstGeom prst="rect">
              <a:avLst/>
            </a:prstGeom>
          </p:spPr>
        </p:pic>
        <p:sp>
          <p:nvSpPr>
            <p:cNvPr id="61" name="Rectangle 60">
              <a:extLst>
                <a:ext uri="{FF2B5EF4-FFF2-40B4-BE49-F238E27FC236}">
                  <a16:creationId xmlns:a16="http://schemas.microsoft.com/office/drawing/2014/main" id="{770E41EE-886F-2C4E-8E4B-767CC4F169F3}"/>
                </a:ext>
              </a:extLst>
            </p:cNvPr>
            <p:cNvSpPr/>
            <p:nvPr/>
          </p:nvSpPr>
          <p:spPr>
            <a:xfrm>
              <a:off x="5915024" y="5788490"/>
              <a:ext cx="4506719" cy="707886"/>
            </a:xfrm>
            <a:prstGeom prst="rect">
              <a:avLst/>
            </a:prstGeom>
          </p:spPr>
          <p:txBody>
            <a:bodyPr wrap="square" lIns="91440" tIns="45720" rIns="91440" bIns="45720" anchor="t">
              <a:spAutoFit/>
            </a:bodyPr>
            <a:lstStyle/>
            <a:p>
              <a:pPr marL="971550" lvl="1" indent="-514350">
                <a:spcBef>
                  <a:spcPts val="1000"/>
                </a:spcBef>
                <a:buClr>
                  <a:srgbClr val="90C226"/>
                </a:buClr>
                <a:buSzPct val="80000"/>
                <a:buFont typeface="+mj-lt"/>
                <a:buAutoNum type="arabicParenR" startAt="6"/>
                <a:defRPr/>
              </a:pPr>
              <a:r>
                <a:rPr kumimoji="0" lang="en-US" sz="2000" b="0" i="0" u="none" strike="noStrike" kern="1200" cap="none" spc="0" normalizeH="0" baseline="0" noProof="0">
                  <a:ln>
                    <a:noFill/>
                  </a:ln>
                  <a:solidFill>
                    <a:schemeClr val="tx1">
                      <a:lumMod val="75000"/>
                      <a:lumOff val="25000"/>
                    </a:schemeClr>
                  </a:solidFill>
                  <a:effectLst/>
                  <a:uLnTx/>
                  <a:uFillTx/>
                  <a:latin typeface="Trebuchet MS" panose="020B0603020202020204"/>
                  <a:ea typeface="+mn-ea"/>
                  <a:cs typeface="+mn-cs"/>
                </a:rPr>
                <a:t>Keep </a:t>
              </a:r>
              <a:r>
                <a:rPr lang="en-US" sz="2000">
                  <a:solidFill>
                    <a:schemeClr val="tx1">
                      <a:lumMod val="75000"/>
                      <a:lumOff val="25000"/>
                    </a:schemeClr>
                  </a:solidFill>
                  <a:latin typeface="Trebuchet MS" panose="020B0603020202020204"/>
                </a:rPr>
                <a:t>samples/carcass cold</a:t>
              </a:r>
              <a:r>
                <a:rPr kumimoji="0" lang="en-US" sz="2000" b="0" i="0" u="none" strike="noStrike" kern="1200" cap="none" spc="0" normalizeH="0" baseline="0" noProof="0">
                  <a:ln>
                    <a:noFill/>
                  </a:ln>
                  <a:solidFill>
                    <a:schemeClr val="tx1">
                      <a:lumMod val="75000"/>
                      <a:lumOff val="25000"/>
                    </a:schemeClr>
                  </a:solidFill>
                  <a:effectLst/>
                  <a:uLnTx/>
                  <a:uFillTx/>
                  <a:latin typeface="Trebuchet MS" panose="020B0603020202020204"/>
                  <a:ea typeface="+mn-ea"/>
                  <a:cs typeface="+mn-cs"/>
                </a:rPr>
                <a:t> and submit to laboratory</a:t>
              </a:r>
            </a:p>
          </p:txBody>
        </p:sp>
      </p:grpSp>
      <p:sp>
        <p:nvSpPr>
          <p:cNvPr id="40" name="Google Shape;173;p9">
            <a:extLst>
              <a:ext uri="{FF2B5EF4-FFF2-40B4-BE49-F238E27FC236}">
                <a16:creationId xmlns:a16="http://schemas.microsoft.com/office/drawing/2014/main" id="{F01F4AD8-5BEF-AA4A-87CE-E1C9BF857CDC}"/>
              </a:ext>
            </a:extLst>
          </p:cNvPr>
          <p:cNvSpPr txBox="1">
            <a:spLocks/>
          </p:cNvSpPr>
          <p:nvPr/>
        </p:nvSpPr>
        <p:spPr>
          <a:xfrm>
            <a:off x="209745" y="2176251"/>
            <a:ext cx="3455304" cy="2286000"/>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85000"/>
              </a:lnSpc>
              <a:spcBef>
                <a:spcPct val="0"/>
              </a:spcBef>
              <a:buNone/>
              <a:defRPr sz="3600" b="0" kern="1200" spc="-50" baseline="0">
                <a:solidFill>
                  <a:schemeClr val="bg2">
                    <a:lumMod val="25000"/>
                  </a:schemeClr>
                </a:solidFill>
                <a:latin typeface="+mj-lt"/>
                <a:ea typeface="+mj-ea"/>
                <a:cs typeface="+mj-cs"/>
              </a:defRPr>
            </a:lvl1pPr>
          </a:lstStyle>
          <a:p>
            <a:pPr algn="ctr">
              <a:buClr>
                <a:srgbClr val="FFFFFF"/>
              </a:buClr>
              <a:buSzPts val="4400"/>
            </a:pPr>
            <a:r>
              <a:rPr lang="en-US" sz="3200">
                <a:solidFill>
                  <a:schemeClr val="tx2"/>
                </a:solidFill>
              </a:rPr>
              <a:t>What to do when you find a sick or dead wild animal?</a:t>
            </a:r>
          </a:p>
        </p:txBody>
      </p:sp>
    </p:spTree>
    <p:extLst>
      <p:ext uri="{BB962C8B-B14F-4D97-AF65-F5344CB8AC3E}">
        <p14:creationId xmlns:p14="http://schemas.microsoft.com/office/powerpoint/2010/main" val="137915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3E36-10B6-41BE-9DDC-78DE1F5FF314}"/>
              </a:ext>
            </a:extLst>
          </p:cNvPr>
          <p:cNvSpPr>
            <a:spLocks noGrp="1"/>
          </p:cNvSpPr>
          <p:nvPr>
            <p:ph type="title"/>
          </p:nvPr>
        </p:nvSpPr>
        <p:spPr/>
        <p:txBody>
          <a:bodyPr anchor="ctr">
            <a:normAutofit/>
          </a:bodyPr>
          <a:lstStyle/>
          <a:p>
            <a:pPr algn="ctr"/>
            <a:r>
              <a:rPr lang="en-US" b="1"/>
              <a:t>Outline</a:t>
            </a:r>
          </a:p>
        </p:txBody>
      </p:sp>
      <p:sp>
        <p:nvSpPr>
          <p:cNvPr id="3" name="Content Placeholder 2">
            <a:extLst>
              <a:ext uri="{FF2B5EF4-FFF2-40B4-BE49-F238E27FC236}">
                <a16:creationId xmlns:a16="http://schemas.microsoft.com/office/drawing/2014/main" id="{91EB2E60-18FD-4441-954B-9C128EFE6BB3}"/>
              </a:ext>
            </a:extLst>
          </p:cNvPr>
          <p:cNvSpPr>
            <a:spLocks noGrp="1"/>
          </p:cNvSpPr>
          <p:nvPr>
            <p:ph idx="1"/>
          </p:nvPr>
        </p:nvSpPr>
        <p:spPr>
          <a:xfrm>
            <a:off x="4800600" y="731520"/>
            <a:ext cx="6934200" cy="5257800"/>
          </a:xfrm>
        </p:spPr>
        <p:txBody>
          <a:bodyPr vert="horz" lIns="91440" tIns="45720" rIns="91440" bIns="45720" rtlCol="0" anchor="ctr">
            <a:normAutofit/>
          </a:bodyPr>
          <a:lstStyle/>
          <a:p>
            <a:pPr marL="317500" indent="-303213">
              <a:spcAft>
                <a:spcPts val="500"/>
              </a:spcAft>
              <a:buFont typeface="Wingdings" pitchFamily="2" charset="2"/>
              <a:buChar char="§"/>
            </a:pPr>
            <a:r>
              <a:rPr lang="en-US" sz="2400" b="0"/>
              <a:t>Objectives</a:t>
            </a:r>
          </a:p>
          <a:p>
            <a:pPr marL="317500" indent="-303213">
              <a:spcAft>
                <a:spcPts val="500"/>
              </a:spcAft>
              <a:buFont typeface="Wingdings" pitchFamily="2" charset="2"/>
              <a:buChar char="§"/>
            </a:pPr>
            <a:r>
              <a:rPr lang="en-US" sz="2400" b="0"/>
              <a:t>Zoonotic diseases and your role </a:t>
            </a:r>
          </a:p>
          <a:p>
            <a:pPr marL="317500" indent="-303213">
              <a:spcAft>
                <a:spcPts val="500"/>
              </a:spcAft>
              <a:buFont typeface="Wingdings" pitchFamily="2" charset="2"/>
              <a:buChar char="§"/>
            </a:pPr>
            <a:r>
              <a:rPr lang="en-US" sz="2400" b="0"/>
              <a:t>Examples of diseases and other causes of mortality/morbidity</a:t>
            </a:r>
          </a:p>
          <a:p>
            <a:pPr marL="317500" indent="-303213">
              <a:spcAft>
                <a:spcPts val="500"/>
              </a:spcAft>
              <a:buFont typeface="Wingdings" pitchFamily="2" charset="2"/>
              <a:buChar char="§"/>
            </a:pPr>
            <a:r>
              <a:rPr lang="en-US" sz="2400" b="0"/>
              <a:t>How to report and investigate wildlife mortality/morbidity events</a:t>
            </a:r>
          </a:p>
          <a:p>
            <a:pPr marL="317500" indent="-303213">
              <a:spcAft>
                <a:spcPts val="500"/>
              </a:spcAft>
              <a:buFont typeface="Wingdings" pitchFamily="2" charset="2"/>
              <a:buChar char="§"/>
            </a:pPr>
            <a:r>
              <a:rPr lang="en-US" sz="2400" b="0"/>
              <a:t>Personal Protective Equipment (PPE) </a:t>
            </a:r>
          </a:p>
          <a:p>
            <a:pPr marL="317500" indent="-303213">
              <a:spcAft>
                <a:spcPts val="500"/>
              </a:spcAft>
              <a:buFont typeface="Wingdings" pitchFamily="2" charset="2"/>
              <a:buChar char="§"/>
            </a:pPr>
            <a:r>
              <a:rPr lang="en-US" sz="2400" b="0"/>
              <a:t>Sampling collection and transportation</a:t>
            </a:r>
            <a:endParaRPr lang="en-US" sz="2400" b="0">
              <a:ea typeface="+mn-lt"/>
              <a:cs typeface="+mn-lt"/>
            </a:endParaRPr>
          </a:p>
        </p:txBody>
      </p:sp>
      <p:pic>
        <p:nvPicPr>
          <p:cNvPr id="9" name="Picture 4">
            <a:extLst>
              <a:ext uri="{FF2B5EF4-FFF2-40B4-BE49-F238E27FC236}">
                <a16:creationId xmlns:a16="http://schemas.microsoft.com/office/drawing/2014/main" id="{CDC3C926-8343-0D46-826C-D4BB4BD72C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7174" y="2692339"/>
            <a:ext cx="3400426" cy="2570605"/>
          </a:xfrm>
          <a:prstGeom prst="rect">
            <a:avLst/>
          </a:prstGeom>
        </p:spPr>
      </p:pic>
    </p:spTree>
    <p:extLst>
      <p:ext uri="{BB962C8B-B14F-4D97-AF65-F5344CB8AC3E}">
        <p14:creationId xmlns:p14="http://schemas.microsoft.com/office/powerpoint/2010/main" val="549030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004F-E807-4A9F-8D73-59E7E5EE4171}"/>
              </a:ext>
            </a:extLst>
          </p:cNvPr>
          <p:cNvSpPr>
            <a:spLocks noGrp="1"/>
          </p:cNvSpPr>
          <p:nvPr>
            <p:ph type="title"/>
          </p:nvPr>
        </p:nvSpPr>
        <p:spPr>
          <a:xfrm>
            <a:off x="337625" y="1001485"/>
            <a:ext cx="3200400" cy="1868321"/>
          </a:xfrm>
        </p:spPr>
        <p:txBody>
          <a:bodyPr vert="horz" lIns="91440" tIns="45720" rIns="91440" bIns="45720" rtlCol="0" anchor="t">
            <a:normAutofit/>
          </a:bodyPr>
          <a:lstStyle/>
          <a:p>
            <a:pPr marL="530225" lvl="1" indent="-530225" algn="l" defTabSz="457200" rtl="0">
              <a:spcBef>
                <a:spcPts val="400"/>
              </a:spcBef>
              <a:spcAft>
                <a:spcPts val="1200"/>
              </a:spcAft>
              <a:buClr>
                <a:schemeClr val="tx2"/>
              </a:buClr>
              <a:buSzPct val="80000"/>
              <a:buFont typeface="+mj-lt"/>
              <a:buAutoNum type="arabicParenR"/>
            </a:pPr>
            <a:r>
              <a:rPr lang="en-US" sz="3200" kern="1200">
                <a:solidFill>
                  <a:schemeClr val="tx1">
                    <a:lumMod val="75000"/>
                    <a:lumOff val="25000"/>
                  </a:schemeClr>
                </a:solidFill>
                <a:latin typeface="+mj-lt"/>
                <a:ea typeface="+mn-ea"/>
                <a:cs typeface="+mn-cs"/>
              </a:rPr>
              <a:t>Protect yourself </a:t>
            </a:r>
            <a:r>
              <a:rPr lang="en-US" sz="3200" kern="1200">
                <a:solidFill>
                  <a:prstClr val="black">
                    <a:lumMod val="75000"/>
                    <a:lumOff val="25000"/>
                  </a:prstClr>
                </a:solidFill>
                <a:latin typeface="+mj-lt"/>
                <a:ea typeface="+mn-ea"/>
                <a:cs typeface="+mn-cs"/>
              </a:rPr>
              <a:t>first!</a:t>
            </a:r>
            <a:endParaRPr lang="en-US">
              <a:solidFill>
                <a:schemeClr val="tx1">
                  <a:lumMod val="75000"/>
                  <a:lumOff val="25000"/>
                </a:schemeClr>
              </a:solidFill>
              <a:latin typeface="+mj-lt"/>
            </a:endParaRPr>
          </a:p>
        </p:txBody>
      </p:sp>
      <p:sp>
        <p:nvSpPr>
          <p:cNvPr id="7" name="Content Placeholder 3">
            <a:extLst>
              <a:ext uri="{FF2B5EF4-FFF2-40B4-BE49-F238E27FC236}">
                <a16:creationId xmlns:a16="http://schemas.microsoft.com/office/drawing/2014/main" id="{84C656A0-8282-4C89-B241-51343ADC3D8A}"/>
              </a:ext>
            </a:extLst>
          </p:cNvPr>
          <p:cNvSpPr>
            <a:spLocks noGrp="1"/>
          </p:cNvSpPr>
          <p:nvPr/>
        </p:nvSpPr>
        <p:spPr>
          <a:xfrm>
            <a:off x="4949370" y="1613927"/>
            <a:ext cx="6313715" cy="3880773"/>
          </a:xfr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a:t>Equipment to </a:t>
            </a:r>
            <a:r>
              <a:rPr lang="en-US" sz="2200" b="1"/>
              <a:t>protect </a:t>
            </a:r>
            <a:r>
              <a:rPr lang="en-US" sz="2200" b="1" u="sng"/>
              <a:t>yourself</a:t>
            </a:r>
            <a:r>
              <a:rPr lang="en-US" sz="2200" b="1"/>
              <a:t> and </a:t>
            </a:r>
            <a:r>
              <a:rPr lang="en-US" sz="2200" b="1" u="sng"/>
              <a:t>others</a:t>
            </a:r>
            <a:r>
              <a:rPr lang="en-US" sz="2200" b="1"/>
              <a:t> </a:t>
            </a:r>
            <a:r>
              <a:rPr lang="en-US" sz="2200"/>
              <a:t>from physical, chemical, and biological hazards while working</a:t>
            </a:r>
            <a:endParaRPr lang="en-US" sz="2200" b="1"/>
          </a:p>
          <a:p>
            <a:endParaRPr lang="en-US"/>
          </a:p>
          <a:p>
            <a:r>
              <a:rPr lang="en-US" sz="2200"/>
              <a:t>Don PPE on </a:t>
            </a:r>
            <a:r>
              <a:rPr lang="en-US" sz="2200" b="1" u="sng">
                <a:solidFill>
                  <a:srgbClr val="FF0000"/>
                </a:solidFill>
              </a:rPr>
              <a:t>BEFORE</a:t>
            </a:r>
            <a:r>
              <a:rPr lang="en-US" sz="2200"/>
              <a:t> approaching the area</a:t>
            </a:r>
          </a:p>
          <a:p>
            <a:pPr lvl="1">
              <a:buFont typeface="Courier New" panose="02070309020205020404" pitchFamily="49" charset="0"/>
              <a:buChar char="o"/>
            </a:pPr>
            <a:r>
              <a:rPr lang="en-US" sz="1800"/>
              <a:t>No touching, poking animal without PPE!</a:t>
            </a:r>
          </a:p>
          <a:p>
            <a:endParaRPr lang="en-US"/>
          </a:p>
          <a:p>
            <a:r>
              <a:rPr lang="en-US" sz="2200"/>
              <a:t>PPE included in the field sampling kit</a:t>
            </a:r>
          </a:p>
          <a:p>
            <a:pPr lvl="1">
              <a:buFont typeface="Courier New" panose="02070309020205020404" pitchFamily="49" charset="0"/>
              <a:buChar char="o"/>
            </a:pPr>
            <a:r>
              <a:rPr lang="en-US" sz="1800"/>
              <a:t>Keep at least 1 kit in your backpack</a:t>
            </a:r>
          </a:p>
        </p:txBody>
      </p:sp>
      <p:pic>
        <p:nvPicPr>
          <p:cNvPr id="20" name="Picture 19" descr="A picture containing logo&#10;&#10;Description automatically generated">
            <a:extLst>
              <a:ext uri="{FF2B5EF4-FFF2-40B4-BE49-F238E27FC236}">
                <a16:creationId xmlns:a16="http://schemas.microsoft.com/office/drawing/2014/main" id="{A9AF950D-98FD-1842-B51A-81B877E51E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437439" y="5851218"/>
            <a:ext cx="1759338" cy="1359489"/>
          </a:xfrm>
          <a:prstGeom prst="rect">
            <a:avLst/>
          </a:prstGeom>
        </p:spPr>
      </p:pic>
      <p:pic>
        <p:nvPicPr>
          <p:cNvPr id="4" name="Picture 3" descr="A picture containing indoor, cluttered, clothes, domestic cat&#10;&#10;Description automatically generated">
            <a:extLst>
              <a:ext uri="{FF2B5EF4-FFF2-40B4-BE49-F238E27FC236}">
                <a16:creationId xmlns:a16="http://schemas.microsoft.com/office/drawing/2014/main" id="{A3F901C8-F45E-024F-9F8B-C9F6A53EFE06}"/>
              </a:ext>
            </a:extLst>
          </p:cNvPr>
          <p:cNvPicPr>
            <a:picLocks noChangeAspect="1"/>
          </p:cNvPicPr>
          <p:nvPr/>
        </p:nvPicPr>
        <p:blipFill>
          <a:blip r:embed="rId3"/>
          <a:stretch>
            <a:fillRect/>
          </a:stretch>
        </p:blipFill>
        <p:spPr>
          <a:xfrm>
            <a:off x="337625" y="3059747"/>
            <a:ext cx="3200400" cy="2355849"/>
          </a:xfrm>
          <a:prstGeom prst="rect">
            <a:avLst/>
          </a:prstGeom>
        </p:spPr>
      </p:pic>
      <p:sp>
        <p:nvSpPr>
          <p:cNvPr id="3" name="Rectangle 2">
            <a:extLst>
              <a:ext uri="{FF2B5EF4-FFF2-40B4-BE49-F238E27FC236}">
                <a16:creationId xmlns:a16="http://schemas.microsoft.com/office/drawing/2014/main" id="{3B4CF465-8965-3D49-862D-809DC2BF1C90}"/>
              </a:ext>
            </a:extLst>
          </p:cNvPr>
          <p:cNvSpPr/>
          <p:nvPr/>
        </p:nvSpPr>
        <p:spPr>
          <a:xfrm>
            <a:off x="4776748" y="770652"/>
            <a:ext cx="5638082" cy="461665"/>
          </a:xfrm>
          <a:prstGeom prst="rect">
            <a:avLst/>
          </a:prstGeom>
        </p:spPr>
        <p:txBody>
          <a:bodyPr wrap="none">
            <a:spAutoFit/>
          </a:bodyPr>
          <a:lstStyle/>
          <a:p>
            <a:r>
              <a:rPr lang="en-US" sz="2400" b="1">
                <a:solidFill>
                  <a:schemeClr val="tx1">
                    <a:lumMod val="75000"/>
                    <a:lumOff val="25000"/>
                  </a:schemeClr>
                </a:solidFill>
              </a:rPr>
              <a:t>Personal Protective Equipment (PPE)</a:t>
            </a:r>
            <a:endParaRPr lang="en-US" sz="2400" b="1"/>
          </a:p>
        </p:txBody>
      </p:sp>
    </p:spTree>
    <p:extLst>
      <p:ext uri="{BB962C8B-B14F-4D97-AF65-F5344CB8AC3E}">
        <p14:creationId xmlns:p14="http://schemas.microsoft.com/office/powerpoint/2010/main" val="3124100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004F-E807-4A9F-8D73-59E7E5EE4171}"/>
              </a:ext>
            </a:extLst>
          </p:cNvPr>
          <p:cNvSpPr>
            <a:spLocks noGrp="1"/>
          </p:cNvSpPr>
          <p:nvPr>
            <p:ph type="title" idx="4294967295"/>
          </p:nvPr>
        </p:nvSpPr>
        <p:spPr>
          <a:xfrm>
            <a:off x="365760" y="-214073"/>
            <a:ext cx="10160000" cy="1320800"/>
          </a:xfrm>
        </p:spPr>
        <p:txBody>
          <a:bodyPr>
            <a:normAutofit/>
          </a:bodyPr>
          <a:lstStyle/>
          <a:p>
            <a:r>
              <a:rPr lang="en-US" sz="4000"/>
              <a:t>Personal Protective Equipment (PPE)</a:t>
            </a:r>
          </a:p>
        </p:txBody>
      </p:sp>
      <p:graphicFrame>
        <p:nvGraphicFramePr>
          <p:cNvPr id="3" name="Diagram 2">
            <a:extLst>
              <a:ext uri="{FF2B5EF4-FFF2-40B4-BE49-F238E27FC236}">
                <a16:creationId xmlns:a16="http://schemas.microsoft.com/office/drawing/2014/main" id="{CC330C66-9A35-2D46-A0DB-768288FB0D56}"/>
              </a:ext>
            </a:extLst>
          </p:cNvPr>
          <p:cNvGraphicFramePr/>
          <p:nvPr>
            <p:extLst>
              <p:ext uri="{D42A27DB-BD31-4B8C-83A1-F6EECF244321}">
                <p14:modId xmlns:p14="http://schemas.microsoft.com/office/powerpoint/2010/main" val="3578104701"/>
              </p:ext>
            </p:extLst>
          </p:nvPr>
        </p:nvGraphicFramePr>
        <p:xfrm>
          <a:off x="2032000" y="88847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A picture containing indoor, footwear, blue&#10;&#10;Description automatically generated">
            <a:extLst>
              <a:ext uri="{FF2B5EF4-FFF2-40B4-BE49-F238E27FC236}">
                <a16:creationId xmlns:a16="http://schemas.microsoft.com/office/drawing/2014/main" id="{BBCCD622-8B19-D34E-BFFE-2FEBF3CD1A9A}"/>
              </a:ext>
            </a:extLst>
          </p:cNvPr>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3991429" y="4545888"/>
            <a:ext cx="827314" cy="1238400"/>
          </a:xfrm>
          <a:prstGeom prst="rect">
            <a:avLst/>
          </a:prstGeom>
        </p:spPr>
      </p:pic>
    </p:spTree>
    <p:extLst>
      <p:ext uri="{BB962C8B-B14F-4D97-AF65-F5344CB8AC3E}">
        <p14:creationId xmlns:p14="http://schemas.microsoft.com/office/powerpoint/2010/main" val="3705538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D6B65D-BD59-0C40-A87D-6D4D0106D02D}"/>
              </a:ext>
            </a:extLst>
          </p:cNvPr>
          <p:cNvSpPr>
            <a:spLocks noGrp="1"/>
          </p:cNvSpPr>
          <p:nvPr>
            <p:ph idx="4294967295"/>
          </p:nvPr>
        </p:nvSpPr>
        <p:spPr>
          <a:xfrm>
            <a:off x="1001712" y="1360169"/>
            <a:ext cx="10188575" cy="4686300"/>
          </a:xfrm>
        </p:spPr>
        <p:txBody>
          <a:bodyPr>
            <a:normAutofit/>
          </a:bodyPr>
          <a:lstStyle/>
          <a:p>
            <a:pPr marL="0" indent="0" fontAlgn="base">
              <a:lnSpc>
                <a:spcPct val="100000"/>
              </a:lnSpc>
              <a:spcAft>
                <a:spcPts val="1400"/>
              </a:spcAft>
              <a:buNone/>
            </a:pPr>
            <a:r>
              <a:rPr lang="en-US" sz="2400"/>
              <a:t>Find a clean and safe area for putting PPE on, away from the sick or dead wildlife.</a:t>
            </a:r>
          </a:p>
          <a:p>
            <a:pPr marL="457200" indent="-457200" fontAlgn="base">
              <a:lnSpc>
                <a:spcPct val="100000"/>
              </a:lnSpc>
              <a:spcAft>
                <a:spcPts val="800"/>
              </a:spcAft>
              <a:buFont typeface="+mj-lt"/>
              <a:buAutoNum type="arabicPeriod"/>
            </a:pPr>
            <a:r>
              <a:rPr lang="en-US" sz="2000"/>
              <a:t>Put on </a:t>
            </a:r>
            <a:r>
              <a:rPr lang="en-US" sz="2000" b="1">
                <a:solidFill>
                  <a:srgbClr val="0070C0"/>
                </a:solidFill>
              </a:rPr>
              <a:t>shoe covers </a:t>
            </a:r>
            <a:r>
              <a:rPr lang="en-US" sz="2000"/>
              <a:t>if provided. If you don’t have shoe covers, use washable rubber boots. </a:t>
            </a:r>
          </a:p>
          <a:p>
            <a:pPr marL="457200" indent="-457200" fontAlgn="base">
              <a:lnSpc>
                <a:spcPct val="100000"/>
              </a:lnSpc>
              <a:spcAft>
                <a:spcPts val="800"/>
              </a:spcAft>
              <a:buFont typeface="+mj-lt"/>
              <a:buAutoNum type="arabicPeriod"/>
            </a:pPr>
            <a:r>
              <a:rPr lang="en-US" sz="2000"/>
              <a:t>Put on </a:t>
            </a:r>
            <a:r>
              <a:rPr lang="en-US" sz="2000" b="1">
                <a:solidFill>
                  <a:srgbClr val="0070C0"/>
                </a:solidFill>
              </a:rPr>
              <a:t>apron</a:t>
            </a:r>
            <a:r>
              <a:rPr lang="en-US" sz="2000">
                <a:solidFill>
                  <a:srgbClr val="0070C0"/>
                </a:solidFill>
              </a:rPr>
              <a:t> </a:t>
            </a:r>
            <a:r>
              <a:rPr lang="en-US" sz="2000"/>
              <a:t>or other designated clothing if provided. </a:t>
            </a:r>
          </a:p>
          <a:p>
            <a:pPr marL="457200" indent="-457200" fontAlgn="base">
              <a:lnSpc>
                <a:spcPct val="100000"/>
              </a:lnSpc>
              <a:spcAft>
                <a:spcPts val="800"/>
              </a:spcAft>
              <a:buFont typeface="+mj-lt"/>
              <a:buAutoNum type="arabicPeriod"/>
            </a:pPr>
            <a:r>
              <a:rPr lang="en-US" sz="2000"/>
              <a:t>Put on</a:t>
            </a:r>
            <a:r>
              <a:rPr lang="en-US" sz="2000" b="1"/>
              <a:t> </a:t>
            </a:r>
            <a:r>
              <a:rPr lang="en-US" sz="2000" b="1">
                <a:solidFill>
                  <a:srgbClr val="0070C0"/>
                </a:solidFill>
              </a:rPr>
              <a:t>N95 respirator mask</a:t>
            </a:r>
            <a:r>
              <a:rPr lang="en-US" sz="2000"/>
              <a:t>. Make sure mask fits your face well and there are no gaps around the edges through which air and pathogens could enter.  </a:t>
            </a:r>
          </a:p>
          <a:p>
            <a:pPr marL="457200" indent="-457200" fontAlgn="base">
              <a:lnSpc>
                <a:spcPct val="100000"/>
              </a:lnSpc>
              <a:spcAft>
                <a:spcPts val="800"/>
              </a:spcAft>
              <a:buFont typeface="+mj-lt"/>
              <a:buAutoNum type="arabicPeriod"/>
            </a:pPr>
            <a:r>
              <a:rPr lang="en-US" sz="2000"/>
              <a:t>Put on the </a:t>
            </a:r>
            <a:r>
              <a:rPr lang="en-US" sz="2000" b="1">
                <a:solidFill>
                  <a:srgbClr val="0070C0"/>
                </a:solidFill>
              </a:rPr>
              <a:t>safety goggles</a:t>
            </a:r>
            <a:r>
              <a:rPr lang="en-US" sz="2000"/>
              <a:t> </a:t>
            </a:r>
            <a:r>
              <a:rPr lang="en-US" sz="2000" u="sng"/>
              <a:t>or</a:t>
            </a:r>
            <a:r>
              <a:rPr lang="en-US" sz="2000"/>
              <a:t> </a:t>
            </a:r>
            <a:r>
              <a:rPr lang="en-US" sz="2000" b="1">
                <a:solidFill>
                  <a:srgbClr val="0070C0"/>
                </a:solidFill>
              </a:rPr>
              <a:t>face shield</a:t>
            </a:r>
            <a:r>
              <a:rPr lang="en-US" sz="2000"/>
              <a:t>. </a:t>
            </a:r>
          </a:p>
          <a:p>
            <a:pPr marL="457200" indent="-457200" fontAlgn="base">
              <a:lnSpc>
                <a:spcPct val="100000"/>
              </a:lnSpc>
              <a:spcAft>
                <a:spcPts val="800"/>
              </a:spcAft>
              <a:buFont typeface="+mj-lt"/>
              <a:buAutoNum type="arabicPeriod"/>
            </a:pPr>
            <a:r>
              <a:rPr lang="en-US" sz="2000"/>
              <a:t>Put on the </a:t>
            </a:r>
            <a:r>
              <a:rPr lang="en-US" sz="2000" b="1">
                <a:solidFill>
                  <a:srgbClr val="0070C0"/>
                </a:solidFill>
              </a:rPr>
              <a:t>two layers of gloves</a:t>
            </a:r>
            <a:r>
              <a:rPr lang="en-US" sz="2000"/>
              <a:t>. If a glove rips, replace it. Always wear two layers of gloves. </a:t>
            </a:r>
          </a:p>
        </p:txBody>
      </p:sp>
      <p:sp>
        <p:nvSpPr>
          <p:cNvPr id="4" name="Title 1">
            <a:extLst>
              <a:ext uri="{FF2B5EF4-FFF2-40B4-BE49-F238E27FC236}">
                <a16:creationId xmlns:a16="http://schemas.microsoft.com/office/drawing/2014/main" id="{4A8B56D1-5A14-7F44-A190-30EC38259D3B}"/>
              </a:ext>
            </a:extLst>
          </p:cNvPr>
          <p:cNvSpPr txBox="1">
            <a:spLocks/>
          </p:cNvSpPr>
          <p:nvPr/>
        </p:nvSpPr>
        <p:spPr>
          <a:xfrm>
            <a:off x="-1" y="427700"/>
            <a:ext cx="8143875"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971550" lvl="1" indent="-514350">
              <a:spcBef>
                <a:spcPts val="1000"/>
              </a:spcBef>
              <a:buClr>
                <a:schemeClr val="accent1"/>
              </a:buClr>
              <a:buSzPct val="80000"/>
              <a:buFont typeface="+mj-lt"/>
              <a:buAutoNum type="arabicParenR"/>
            </a:pPr>
            <a:r>
              <a:rPr lang="en-US" sz="3200" kern="1200">
                <a:latin typeface="Trebuchet MS" panose="020B0603020202020204"/>
                <a:ea typeface="+mn-ea"/>
                <a:cs typeface="+mn-cs"/>
              </a:rPr>
              <a:t>Protect yourself </a:t>
            </a:r>
            <a:r>
              <a:rPr lang="en-US" sz="3200" kern="1200">
                <a:solidFill>
                  <a:prstClr val="black">
                    <a:lumMod val="75000"/>
                    <a:lumOff val="25000"/>
                  </a:prstClr>
                </a:solidFill>
                <a:latin typeface="Trebuchet MS" panose="020B0603020202020204"/>
                <a:ea typeface="+mn-ea"/>
                <a:cs typeface="+mn-cs"/>
              </a:rPr>
              <a:t>first: </a:t>
            </a:r>
            <a:r>
              <a:rPr lang="en-US" sz="3200">
                <a:solidFill>
                  <a:srgbClr val="FF0000"/>
                </a:solidFill>
              </a:rPr>
              <a:t>Donning PPE</a:t>
            </a:r>
            <a:endParaRPr lang="en-US" sz="3200" kern="0">
              <a:solidFill>
                <a:srgbClr val="FF0000"/>
              </a:solidFill>
            </a:endParaRPr>
          </a:p>
        </p:txBody>
      </p:sp>
    </p:spTree>
    <p:extLst>
      <p:ext uri="{BB962C8B-B14F-4D97-AF65-F5344CB8AC3E}">
        <p14:creationId xmlns:p14="http://schemas.microsoft.com/office/powerpoint/2010/main" val="2053913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D6B65D-BD59-0C40-A87D-6D4D0106D02D}"/>
              </a:ext>
            </a:extLst>
          </p:cNvPr>
          <p:cNvSpPr>
            <a:spLocks noGrp="1"/>
          </p:cNvSpPr>
          <p:nvPr>
            <p:ph idx="4294967295"/>
          </p:nvPr>
        </p:nvSpPr>
        <p:spPr>
          <a:xfrm>
            <a:off x="1001712" y="1200512"/>
            <a:ext cx="10188575" cy="4686300"/>
          </a:xfrm>
        </p:spPr>
        <p:txBody>
          <a:bodyPr vert="horz" lIns="0" tIns="45720" rIns="0" bIns="45720" rtlCol="0" anchor="t">
            <a:noAutofit/>
          </a:bodyPr>
          <a:lstStyle/>
          <a:p>
            <a:pPr marL="0" indent="0" fontAlgn="base">
              <a:lnSpc>
                <a:spcPct val="120000"/>
              </a:lnSpc>
              <a:spcBef>
                <a:spcPts val="0"/>
              </a:spcBef>
              <a:buNone/>
            </a:pPr>
            <a:r>
              <a:rPr lang="en-US" sz="1800" dirty="0"/>
              <a:t>Remove PPE in this order, away from sick or dead wildlife.</a:t>
            </a:r>
          </a:p>
          <a:p>
            <a:pPr marL="0" indent="0" fontAlgn="base">
              <a:lnSpc>
                <a:spcPct val="120000"/>
              </a:lnSpc>
              <a:spcAft>
                <a:spcPts val="800"/>
              </a:spcAft>
              <a:buNone/>
            </a:pPr>
            <a:r>
              <a:rPr lang="en-US" sz="1600" b="0" dirty="0">
                <a:solidFill>
                  <a:srgbClr val="FF0000"/>
                </a:solidFill>
              </a:rPr>
              <a:t>*  If contaminated PPE cannot be burned at the site it can be placed in a biohazard bag, sealed</a:t>
            </a:r>
            <a:r>
              <a:rPr lang="en-CA" sz="1600" b="0" dirty="0">
                <a:solidFill>
                  <a:srgbClr val="FF0000"/>
                </a:solidFill>
              </a:rPr>
              <a:t>, and brought back for safe disposal *</a:t>
            </a:r>
            <a:endParaRPr lang="en-US" sz="1600" b="0" dirty="0"/>
          </a:p>
          <a:p>
            <a:pPr marL="457200" indent="-457200" fontAlgn="base">
              <a:lnSpc>
                <a:spcPct val="120000"/>
              </a:lnSpc>
              <a:spcBef>
                <a:spcPts val="0"/>
              </a:spcBef>
              <a:spcAft>
                <a:spcPts val="800"/>
              </a:spcAft>
              <a:buFont typeface="+mj-lt"/>
              <a:buAutoNum type="arabicPeriod"/>
            </a:pPr>
            <a:r>
              <a:rPr lang="en-US" sz="1800">
                <a:cs typeface="Arial"/>
              </a:rPr>
              <a:t>Disinfect outer gloves (e.g., with alcohol gel).</a:t>
            </a:r>
            <a:endParaRPr lang="en-US" sz="1800" dirty="0"/>
          </a:p>
          <a:p>
            <a:pPr marL="457200" indent="-457200">
              <a:lnSpc>
                <a:spcPct val="120000"/>
              </a:lnSpc>
              <a:spcBef>
                <a:spcPts val="0"/>
              </a:spcBef>
              <a:spcAft>
                <a:spcPts val="800"/>
              </a:spcAft>
              <a:buAutoNum type="arabicPeriod"/>
            </a:pPr>
            <a:r>
              <a:rPr lang="en-US" sz="1800" dirty="0"/>
              <a:t>Remove and dispose of the </a:t>
            </a:r>
            <a:r>
              <a:rPr lang="en-US" sz="1800" dirty="0">
                <a:solidFill>
                  <a:schemeClr val="accent3"/>
                </a:solidFill>
              </a:rPr>
              <a:t>apron</a:t>
            </a:r>
            <a:r>
              <a:rPr lang="en-US" sz="1800" dirty="0"/>
              <a:t> or other protective clothing.</a:t>
            </a:r>
            <a:endParaRPr lang="en-US"/>
          </a:p>
          <a:p>
            <a:pPr marL="457200" indent="-457200">
              <a:lnSpc>
                <a:spcPct val="120000"/>
              </a:lnSpc>
              <a:spcBef>
                <a:spcPts val="0"/>
              </a:spcBef>
              <a:spcAft>
                <a:spcPts val="800"/>
              </a:spcAft>
              <a:buAutoNum type="arabicPeriod"/>
            </a:pPr>
            <a:r>
              <a:rPr lang="en-US" sz="1800" dirty="0"/>
              <a:t>Remove </a:t>
            </a:r>
            <a:r>
              <a:rPr lang="en-US" sz="1800" dirty="0">
                <a:solidFill>
                  <a:schemeClr val="accent3"/>
                </a:solidFill>
              </a:rPr>
              <a:t>shoe covers</a:t>
            </a:r>
            <a:r>
              <a:rPr lang="en-US" sz="1800" dirty="0"/>
              <a:t>. If you used rubber boots, wash them thoroughly using a bleach solution. </a:t>
            </a:r>
            <a:endParaRPr lang="en-US" sz="1800">
              <a:cs typeface="Arial"/>
            </a:endParaRPr>
          </a:p>
          <a:p>
            <a:pPr marL="457200" indent="-457200" fontAlgn="base">
              <a:lnSpc>
                <a:spcPct val="120000"/>
              </a:lnSpc>
              <a:spcBef>
                <a:spcPts val="0"/>
              </a:spcBef>
              <a:spcAft>
                <a:spcPts val="800"/>
              </a:spcAft>
              <a:buFont typeface="+mj-lt"/>
              <a:buAutoNum type="arabicPeriod"/>
            </a:pPr>
            <a:r>
              <a:rPr lang="en-US" sz="1800" dirty="0"/>
              <a:t>Remove the </a:t>
            </a:r>
            <a:r>
              <a:rPr lang="en-US" sz="1800" dirty="0">
                <a:solidFill>
                  <a:schemeClr val="accent3"/>
                </a:solidFill>
              </a:rPr>
              <a:t>outer gloves</a:t>
            </a:r>
            <a:r>
              <a:rPr lang="en-US" sz="1800" dirty="0"/>
              <a:t>. </a:t>
            </a:r>
            <a:endParaRPr lang="en-US" sz="1800" dirty="0">
              <a:cs typeface="Arial"/>
            </a:endParaRPr>
          </a:p>
          <a:p>
            <a:pPr marL="457200" indent="-457200" fontAlgn="base">
              <a:lnSpc>
                <a:spcPct val="120000"/>
              </a:lnSpc>
              <a:spcBef>
                <a:spcPts val="0"/>
              </a:spcBef>
              <a:spcAft>
                <a:spcPts val="800"/>
              </a:spcAft>
              <a:buFont typeface="+mj-lt"/>
              <a:buAutoNum type="arabicPeriod"/>
            </a:pPr>
            <a:r>
              <a:rPr lang="en-US" sz="1800" dirty="0"/>
              <a:t>Remove </a:t>
            </a:r>
            <a:r>
              <a:rPr lang="en-US" sz="1800" dirty="0">
                <a:solidFill>
                  <a:schemeClr val="accent3"/>
                </a:solidFill>
              </a:rPr>
              <a:t>eye protection</a:t>
            </a:r>
            <a:r>
              <a:rPr lang="en-US" sz="1800" dirty="0"/>
              <a:t>. Reusable goggles can be disinfected. </a:t>
            </a:r>
            <a:endParaRPr lang="en-US" sz="1800" dirty="0">
              <a:cs typeface="Arial"/>
            </a:endParaRPr>
          </a:p>
          <a:p>
            <a:pPr marL="457200" indent="-457200" fontAlgn="base">
              <a:lnSpc>
                <a:spcPct val="120000"/>
              </a:lnSpc>
              <a:spcBef>
                <a:spcPts val="0"/>
              </a:spcBef>
              <a:spcAft>
                <a:spcPts val="800"/>
              </a:spcAft>
              <a:buFont typeface="+mj-lt"/>
              <a:buAutoNum type="arabicPeriod"/>
            </a:pPr>
            <a:r>
              <a:rPr lang="en-US" sz="1800" dirty="0"/>
              <a:t>Remove the </a:t>
            </a:r>
            <a:r>
              <a:rPr lang="en-US" sz="1800" dirty="0">
                <a:solidFill>
                  <a:schemeClr val="accent3"/>
                </a:solidFill>
              </a:rPr>
              <a:t>mask</a:t>
            </a:r>
            <a:r>
              <a:rPr lang="en-US" sz="1800" dirty="0"/>
              <a:t> without touching any part of your head.</a:t>
            </a:r>
            <a:endParaRPr lang="en-US" sz="1800" dirty="0">
              <a:cs typeface="Arial"/>
            </a:endParaRPr>
          </a:p>
          <a:p>
            <a:pPr marL="457200" indent="-457200" fontAlgn="base">
              <a:lnSpc>
                <a:spcPct val="120000"/>
              </a:lnSpc>
              <a:spcBef>
                <a:spcPts val="0"/>
              </a:spcBef>
              <a:spcAft>
                <a:spcPts val="800"/>
              </a:spcAft>
              <a:buFont typeface="+mj-lt"/>
              <a:buAutoNum type="arabicPeriod"/>
            </a:pPr>
            <a:r>
              <a:rPr lang="en-US" sz="1800" dirty="0"/>
              <a:t>Remove the </a:t>
            </a:r>
            <a:r>
              <a:rPr lang="en-US" sz="1800" dirty="0">
                <a:solidFill>
                  <a:schemeClr val="accent3"/>
                </a:solidFill>
              </a:rPr>
              <a:t>inner gloves</a:t>
            </a:r>
            <a:r>
              <a:rPr lang="en-US" sz="1800" dirty="0"/>
              <a:t>.</a:t>
            </a:r>
            <a:endParaRPr lang="en-US" sz="1800" dirty="0">
              <a:cs typeface="Arial"/>
            </a:endParaRPr>
          </a:p>
          <a:p>
            <a:pPr marL="457200" indent="-457200" fontAlgn="base">
              <a:lnSpc>
                <a:spcPct val="120000"/>
              </a:lnSpc>
              <a:spcBef>
                <a:spcPts val="0"/>
              </a:spcBef>
              <a:spcAft>
                <a:spcPts val="800"/>
              </a:spcAft>
              <a:buFont typeface="+mj-lt"/>
              <a:buAutoNum type="arabicPeriod"/>
            </a:pPr>
            <a:r>
              <a:rPr lang="en-US" sz="1800" dirty="0"/>
              <a:t>Wash your hands with disinfectant wipe or alcohol gel.  </a:t>
            </a:r>
            <a:endParaRPr lang="en-US" sz="1800" dirty="0">
              <a:cs typeface="Arial"/>
            </a:endParaRPr>
          </a:p>
        </p:txBody>
      </p:sp>
      <p:sp>
        <p:nvSpPr>
          <p:cNvPr id="4" name="Title 1">
            <a:extLst>
              <a:ext uri="{FF2B5EF4-FFF2-40B4-BE49-F238E27FC236}">
                <a16:creationId xmlns:a16="http://schemas.microsoft.com/office/drawing/2014/main" id="{4A8B56D1-5A14-7F44-A190-30EC38259D3B}"/>
              </a:ext>
            </a:extLst>
          </p:cNvPr>
          <p:cNvSpPr txBox="1">
            <a:spLocks/>
          </p:cNvSpPr>
          <p:nvPr/>
        </p:nvSpPr>
        <p:spPr>
          <a:xfrm>
            <a:off x="-1" y="427700"/>
            <a:ext cx="8143875"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971550" lvl="1" indent="-514350">
              <a:spcBef>
                <a:spcPts val="1000"/>
              </a:spcBef>
              <a:buClr>
                <a:schemeClr val="accent1"/>
              </a:buClr>
              <a:buSzPct val="80000"/>
              <a:buFont typeface="+mj-lt"/>
              <a:buAutoNum type="arabicParenR"/>
            </a:pPr>
            <a:r>
              <a:rPr lang="en-US" sz="3200" kern="1200">
                <a:latin typeface="Trebuchet MS" panose="020B0603020202020204"/>
                <a:ea typeface="+mn-ea"/>
                <a:cs typeface="+mn-cs"/>
              </a:rPr>
              <a:t>Protect yourself </a:t>
            </a:r>
            <a:r>
              <a:rPr lang="en-US" sz="3200" kern="1200">
                <a:solidFill>
                  <a:prstClr val="black">
                    <a:lumMod val="75000"/>
                    <a:lumOff val="25000"/>
                  </a:prstClr>
                </a:solidFill>
                <a:latin typeface="Trebuchet MS" panose="020B0603020202020204"/>
                <a:ea typeface="+mn-ea"/>
                <a:cs typeface="+mn-cs"/>
              </a:rPr>
              <a:t>first: </a:t>
            </a:r>
            <a:r>
              <a:rPr lang="en-US" sz="3200">
                <a:solidFill>
                  <a:srgbClr val="FF0000"/>
                </a:solidFill>
              </a:rPr>
              <a:t>Doffing PPE</a:t>
            </a:r>
            <a:endParaRPr lang="en-US" sz="3200" kern="0">
              <a:solidFill>
                <a:srgbClr val="FF0000"/>
              </a:solidFill>
            </a:endParaRPr>
          </a:p>
        </p:txBody>
      </p:sp>
    </p:spTree>
    <p:extLst>
      <p:ext uri="{BB962C8B-B14F-4D97-AF65-F5344CB8AC3E}">
        <p14:creationId xmlns:p14="http://schemas.microsoft.com/office/powerpoint/2010/main" val="4012504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0" name="Group 9">
            <a:extLst>
              <a:ext uri="{FF2B5EF4-FFF2-40B4-BE49-F238E27FC236}">
                <a16:creationId xmlns:a16="http://schemas.microsoft.com/office/drawing/2014/main" id="{0E55551C-2948-D347-B558-03E81EE31C2B}"/>
              </a:ext>
            </a:extLst>
          </p:cNvPr>
          <p:cNvGrpSpPr/>
          <p:nvPr/>
        </p:nvGrpSpPr>
        <p:grpSpPr>
          <a:xfrm>
            <a:off x="5567279" y="132168"/>
            <a:ext cx="5070454" cy="6725832"/>
            <a:chOff x="5552765" y="87623"/>
            <a:chExt cx="5070454" cy="6725832"/>
          </a:xfrm>
        </p:grpSpPr>
        <p:sp>
          <p:nvSpPr>
            <p:cNvPr id="37" name="Google Shape;183;p9">
              <a:extLst>
                <a:ext uri="{FF2B5EF4-FFF2-40B4-BE49-F238E27FC236}">
                  <a16:creationId xmlns:a16="http://schemas.microsoft.com/office/drawing/2014/main" id="{4A7C9244-1DD2-3E48-A6D9-9F907B0CD249}"/>
                </a:ext>
              </a:extLst>
            </p:cNvPr>
            <p:cNvSpPr/>
            <p:nvPr/>
          </p:nvSpPr>
          <p:spPr>
            <a:xfrm>
              <a:off x="5583219" y="453714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sp>
          <p:nvSpPr>
            <p:cNvPr id="27" name="Google Shape;175;p9"/>
            <p:cNvSpPr/>
            <p:nvPr/>
          </p:nvSpPr>
          <p:spPr>
            <a:xfrm>
              <a:off x="5560475" y="8762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grpSp>
          <p:nvGrpSpPr>
            <p:cNvPr id="3" name="Group 2"/>
            <p:cNvGrpSpPr/>
            <p:nvPr/>
          </p:nvGrpSpPr>
          <p:grpSpPr>
            <a:xfrm>
              <a:off x="5552765" y="157129"/>
              <a:ext cx="5070453" cy="6656326"/>
              <a:chOff x="3028714" y="141265"/>
              <a:chExt cx="3802839" cy="4992245"/>
            </a:xfrm>
          </p:grpSpPr>
          <p:grpSp>
            <p:nvGrpSpPr>
              <p:cNvPr id="2" name="Group 1"/>
              <p:cNvGrpSpPr/>
              <p:nvPr/>
            </p:nvGrpSpPr>
            <p:grpSpPr>
              <a:xfrm>
                <a:off x="3028714" y="141265"/>
                <a:ext cx="3802839" cy="4992245"/>
                <a:chOff x="3028714" y="141265"/>
                <a:chExt cx="3802839" cy="4992245"/>
              </a:xfrm>
            </p:grpSpPr>
            <p:grpSp>
              <p:nvGrpSpPr>
                <p:cNvPr id="174" name="Google Shape;174;p9"/>
                <p:cNvGrpSpPr/>
                <p:nvPr/>
              </p:nvGrpSpPr>
              <p:grpSpPr>
                <a:xfrm>
                  <a:off x="3028714" y="934056"/>
                  <a:ext cx="3802839" cy="4199454"/>
                  <a:chOff x="144691" y="-114981"/>
                  <a:chExt cx="5070451" cy="5997963"/>
                </a:xfrm>
              </p:grpSpPr>
              <p:sp>
                <p:nvSpPr>
                  <p:cNvPr id="175" name="Google Shape;175;p9"/>
                  <p:cNvSpPr/>
                  <p:nvPr/>
                </p:nvSpPr>
                <p:spPr>
                  <a:xfrm>
                    <a:off x="144692" y="-11498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7" name="Google Shape;177;p9"/>
                  <p:cNvSpPr/>
                  <p:nvPr/>
                </p:nvSpPr>
                <p:spPr>
                  <a:xfrm>
                    <a:off x="1429899" y="2442"/>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9" name="Google Shape;179;p9"/>
                  <p:cNvSpPr/>
                  <p:nvPr/>
                </p:nvSpPr>
                <p:spPr>
                  <a:xfrm>
                    <a:off x="144691" y="106335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1" name="Google Shape;181;p9"/>
                  <p:cNvSpPr/>
                  <p:nvPr/>
                </p:nvSpPr>
                <p:spPr>
                  <a:xfrm>
                    <a:off x="1429899" y="1549953"/>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2" name="Google Shape;182;p9"/>
                  <p:cNvSpPr txBox="1"/>
                  <p:nvPr/>
                </p:nvSpPr>
                <p:spPr>
                  <a:xfrm>
                    <a:off x="1391225" y="5026"/>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1051">
                      <a:latin typeface="Trebuchet MS" panose="020B0703020202090204" pitchFamily="34" charset="0"/>
                    </a:endParaRPr>
                  </a:p>
                </p:txBody>
              </p:sp>
              <p:sp>
                <p:nvSpPr>
                  <p:cNvPr id="183" name="Google Shape;183;p9"/>
                  <p:cNvSpPr/>
                  <p:nvPr/>
                </p:nvSpPr>
                <p:spPr>
                  <a:xfrm>
                    <a:off x="152399" y="2270673"/>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5" name="Google Shape;185;p9"/>
                  <p:cNvSpPr/>
                  <p:nvPr/>
                </p:nvSpPr>
                <p:spPr>
                  <a:xfrm>
                    <a:off x="1429899" y="309746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7" name="Google Shape;187;p9"/>
                  <p:cNvSpPr/>
                  <p:nvPr/>
                </p:nvSpPr>
                <p:spPr>
                  <a:xfrm>
                    <a:off x="175144" y="4644974"/>
                    <a:ext cx="5039998"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8" name="Google Shape;188;p9"/>
                  <p:cNvSpPr/>
                  <p:nvPr/>
                </p:nvSpPr>
                <p:spPr>
                  <a:xfrm>
                    <a:off x="298663" y="4853193"/>
                    <a:ext cx="680904" cy="68090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9" name="Google Shape;189;p9"/>
                  <p:cNvSpPr/>
                  <p:nvPr/>
                </p:nvSpPr>
                <p:spPr>
                  <a:xfrm>
                    <a:off x="1429899" y="464497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8" name="Google Shape;178;p9"/>
                  <p:cNvSpPr txBox="1"/>
                  <p:nvPr/>
                </p:nvSpPr>
                <p:spPr>
                  <a:xfrm>
                    <a:off x="1429898" y="1507350"/>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2100">
                      <a:solidFill>
                        <a:schemeClr val="dk1"/>
                      </a:solidFill>
                      <a:latin typeface="Trebuchet MS" panose="020B0703020202090204" pitchFamily="34" charset="0"/>
                      <a:ea typeface="Calibri"/>
                      <a:cs typeface="Calibri"/>
                      <a:sym typeface="Calibri"/>
                    </a:endParaRPr>
                  </a:p>
                </p:txBody>
              </p:sp>
            </p:grpSp>
            <p:sp>
              <p:nvSpPr>
                <p:cNvPr id="29" name="Google Shape;182;p9"/>
                <p:cNvSpPr txBox="1"/>
                <p:nvPr/>
              </p:nvSpPr>
              <p:spPr>
                <a:xfrm>
                  <a:off x="3300408" y="141265"/>
                  <a:ext cx="3379086" cy="651095"/>
                </a:xfrm>
                <a:prstGeom prst="rect">
                  <a:avLst/>
                </a:prstGeom>
                <a:noFill/>
                <a:ln>
                  <a:noFill/>
                </a:ln>
              </p:spPr>
              <p:txBody>
                <a:bodyPr spcFirstLastPara="1" wrap="square" lIns="131000" tIns="131000" rIns="131000" bIns="131000" anchor="ctr" anchorCtr="0">
                  <a:noAutofit/>
                </a:bodyPr>
                <a:lstStyle/>
                <a:p>
                  <a:pPr marL="971550" lvl="1" indent="-514350">
                    <a:buClr>
                      <a:srgbClr val="90C226"/>
                    </a:buClr>
                    <a:buSzPct val="80000"/>
                    <a:buFont typeface="+mj-lt"/>
                    <a:buAutoNum type="arabicParenR"/>
                  </a:pPr>
                  <a:r>
                    <a:rPr lang="en-US" sz="2000">
                      <a:solidFill>
                        <a:schemeClr val="tx1">
                          <a:lumMod val="75000"/>
                          <a:lumOff val="25000"/>
                        </a:schemeClr>
                      </a:solidFill>
                      <a:latin typeface="Trebuchet MS" panose="020B0703020202090204" pitchFamily="34" charset="0"/>
                    </a:rPr>
                    <a:t>Protect yourself</a:t>
                  </a:r>
                  <a:r>
                    <a:rPr lang="en-US" sz="2000">
                      <a:solidFill>
                        <a:srgbClr val="FF0000"/>
                      </a:solidFill>
                      <a:latin typeface="Trebuchet MS" panose="020B0703020202090204" pitchFamily="34" charset="0"/>
                    </a:rPr>
                    <a:t> </a:t>
                  </a:r>
                  <a:r>
                    <a:rPr lang="en-US" sz="2000">
                      <a:solidFill>
                        <a:prstClr val="black">
                          <a:lumMod val="75000"/>
                          <a:lumOff val="25000"/>
                        </a:prstClr>
                      </a:solidFill>
                      <a:latin typeface="Trebuchet MS" panose="020B0703020202090204" pitchFamily="34" charset="0"/>
                    </a:rPr>
                    <a:t>first!</a:t>
                  </a:r>
                </a:p>
              </p:txBody>
            </p:sp>
          </p:grpSp>
          <p:sp>
            <p:nvSpPr>
              <p:cNvPr id="28" name="Google Shape;191;p9"/>
              <p:cNvSpPr/>
              <p:nvPr/>
            </p:nvSpPr>
            <p:spPr>
              <a:xfrm>
                <a:off x="4627463" y="790166"/>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1" name="Google Shape;191;p9"/>
              <p:cNvSpPr/>
              <p:nvPr/>
            </p:nvSpPr>
            <p:spPr>
              <a:xfrm>
                <a:off x="4621682" y="1580163"/>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2" name="Google Shape;192;p9"/>
              <p:cNvSpPr/>
              <p:nvPr/>
            </p:nvSpPr>
            <p:spPr>
              <a:xfrm>
                <a:off x="4627463" y="2432987"/>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3" name="Google Shape;193;p9"/>
              <p:cNvSpPr/>
              <p:nvPr/>
            </p:nvSpPr>
            <p:spPr>
              <a:xfrm>
                <a:off x="4627463" y="3273755"/>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grpSp>
        <p:sp>
          <p:nvSpPr>
            <p:cNvPr id="5" name="Rectangle 4">
              <a:extLst>
                <a:ext uri="{FF2B5EF4-FFF2-40B4-BE49-F238E27FC236}">
                  <a16:creationId xmlns:a16="http://schemas.microsoft.com/office/drawing/2014/main" id="{DDF86E3E-5063-8947-833C-131BB47EAB56}"/>
                </a:ext>
              </a:extLst>
            </p:cNvPr>
            <p:cNvSpPr/>
            <p:nvPr/>
          </p:nvSpPr>
          <p:spPr>
            <a:xfrm>
              <a:off x="5915025" y="1346074"/>
              <a:ext cx="4547546" cy="707886"/>
            </a:xfrm>
            <a:prstGeom prst="rect">
              <a:avLst/>
            </a:prstGeom>
          </p:spPr>
          <p:txBody>
            <a:bodyPr wrap="square">
              <a:spAutoFit/>
            </a:bodyPr>
            <a:lstStyle/>
            <a:p>
              <a:pPr marL="971550" lvl="1" indent="-514350">
                <a:spcBef>
                  <a:spcPts val="1000"/>
                </a:spcBef>
                <a:buClr>
                  <a:srgbClr val="90C226"/>
                </a:buClr>
                <a:buSzPct val="80000"/>
                <a:buFont typeface="+mj-lt"/>
                <a:buAutoNum type="arabicParenR" startAt="2"/>
              </a:pPr>
              <a:r>
                <a:rPr lang="en-US" sz="2000">
                  <a:solidFill>
                    <a:srgbClr val="FF0000"/>
                  </a:solidFill>
                  <a:latin typeface="Trebuchet MS" panose="020B0703020202090204" pitchFamily="34" charset="0"/>
                </a:rPr>
                <a:t>Assess, search, and secure the area</a:t>
              </a:r>
            </a:p>
          </p:txBody>
        </p:sp>
        <p:sp>
          <p:nvSpPr>
            <p:cNvPr id="7" name="Rectangle 6">
              <a:extLst>
                <a:ext uri="{FF2B5EF4-FFF2-40B4-BE49-F238E27FC236}">
                  <a16:creationId xmlns:a16="http://schemas.microsoft.com/office/drawing/2014/main" id="{4E690A81-B0D4-7140-9276-269E18CD128B}"/>
                </a:ext>
              </a:extLst>
            </p:cNvPr>
            <p:cNvSpPr/>
            <p:nvPr/>
          </p:nvSpPr>
          <p:spPr>
            <a:xfrm>
              <a:off x="5915024" y="2471972"/>
              <a:ext cx="4497742" cy="630942"/>
            </a:xfrm>
            <a:prstGeom prst="rect">
              <a:avLst/>
            </a:prstGeom>
          </p:spPr>
          <p:txBody>
            <a:bodyPr wrap="square">
              <a:spAutoFit/>
            </a:bodyPr>
            <a:lstStyle/>
            <a:p>
              <a:pPr marL="971550" lvl="1" indent="-514350">
                <a:spcBef>
                  <a:spcPts val="1000"/>
                </a:spcBef>
                <a:buClr>
                  <a:srgbClr val="90C226"/>
                </a:buClr>
                <a:buSzPct val="93000"/>
                <a:buFont typeface="+mj-lt"/>
                <a:buAutoNum type="arabicParenR" startAt="3"/>
              </a:pPr>
              <a:r>
                <a:rPr lang="en-US" sz="1750">
                  <a:solidFill>
                    <a:schemeClr val="tx1">
                      <a:lumMod val="75000"/>
                      <a:lumOff val="25000"/>
                    </a:schemeClr>
                  </a:solidFill>
                  <a:latin typeface="Trebuchet MS" panose="020B0703020202090204" pitchFamily="34" charset="0"/>
                </a:rPr>
                <a:t>Record information on sick/dead wildlife (and report if required)</a:t>
              </a:r>
            </a:p>
          </p:txBody>
        </p:sp>
        <p:sp>
          <p:nvSpPr>
            <p:cNvPr id="8" name="Rectangle 7">
              <a:extLst>
                <a:ext uri="{FF2B5EF4-FFF2-40B4-BE49-F238E27FC236}">
                  <a16:creationId xmlns:a16="http://schemas.microsoft.com/office/drawing/2014/main" id="{A1832095-8E7D-7C4B-A72F-00BF93224F24}"/>
                </a:ext>
              </a:extLst>
            </p:cNvPr>
            <p:cNvSpPr/>
            <p:nvPr/>
          </p:nvSpPr>
          <p:spPr>
            <a:xfrm>
              <a:off x="5915025" y="3683475"/>
              <a:ext cx="4497741" cy="399600"/>
            </a:xfrm>
            <a:prstGeom prst="rect">
              <a:avLst/>
            </a:prstGeom>
          </p:spPr>
          <p:txBody>
            <a:bodyPr wrap="square" anchor="ctr">
              <a:spAutoFit/>
            </a:bodyPr>
            <a:lstStyle/>
            <a:p>
              <a:pPr marL="971550" lvl="1" indent="-514350">
                <a:spcBef>
                  <a:spcPts val="1000"/>
                </a:spcBef>
                <a:buClr>
                  <a:srgbClr val="90C226"/>
                </a:buClr>
                <a:buSzPct val="80000"/>
                <a:buFont typeface="+mj-lt"/>
                <a:buAutoNum type="arabicParenR" startAt="4"/>
              </a:pPr>
              <a:r>
                <a:rPr lang="en-US" sz="2000">
                  <a:solidFill>
                    <a:schemeClr val="tx1">
                      <a:lumMod val="75000"/>
                      <a:lumOff val="25000"/>
                    </a:schemeClr>
                  </a:solidFill>
                  <a:latin typeface="Trebuchet MS" panose="020B0703020202090204" pitchFamily="34" charset="0"/>
                </a:rPr>
                <a:t>Take pictures/video</a:t>
              </a:r>
            </a:p>
          </p:txBody>
        </p:sp>
        <p:sp>
          <p:nvSpPr>
            <p:cNvPr id="9" name="Rectangle 8">
              <a:extLst>
                <a:ext uri="{FF2B5EF4-FFF2-40B4-BE49-F238E27FC236}">
                  <a16:creationId xmlns:a16="http://schemas.microsoft.com/office/drawing/2014/main" id="{DF28C536-24ED-6747-AC29-8560988F20BF}"/>
                </a:ext>
              </a:extLst>
            </p:cNvPr>
            <p:cNvSpPr/>
            <p:nvPr/>
          </p:nvSpPr>
          <p:spPr>
            <a:xfrm>
              <a:off x="5915025" y="4825574"/>
              <a:ext cx="4547546" cy="400110"/>
            </a:xfrm>
            <a:prstGeom prst="rect">
              <a:avLst/>
            </a:prstGeom>
          </p:spPr>
          <p:txBody>
            <a:bodyPr wrap="square" lIns="91440" tIns="45720" rIns="91440" bIns="45720" anchor="ctr">
              <a:spAutoFit/>
            </a:bodyPr>
            <a:lstStyle/>
            <a:p>
              <a:pPr marL="971550" lvl="1" indent="-514350">
                <a:spcBef>
                  <a:spcPts val="1000"/>
                </a:spcBef>
                <a:buClr>
                  <a:srgbClr val="90C226"/>
                </a:buClr>
                <a:buSzPct val="80000"/>
                <a:buFont typeface="+mj-lt"/>
                <a:buAutoNum type="arabicParenR" startAt="5"/>
              </a:pPr>
              <a:r>
                <a:rPr lang="en-US" sz="2000">
                  <a:solidFill>
                    <a:schemeClr val="tx1">
                      <a:lumMod val="75000"/>
                      <a:lumOff val="25000"/>
                    </a:schemeClr>
                  </a:solidFill>
                  <a:latin typeface="Trebuchet MS" panose="020B0603020202020204"/>
                </a:rPr>
                <a:t>Obtain samples/carcass </a:t>
              </a:r>
            </a:p>
          </p:txBody>
        </p:sp>
        <p:sp>
          <p:nvSpPr>
            <p:cNvPr id="42" name="Google Shape;193;p9">
              <a:extLst>
                <a:ext uri="{FF2B5EF4-FFF2-40B4-BE49-F238E27FC236}">
                  <a16:creationId xmlns:a16="http://schemas.microsoft.com/office/drawing/2014/main" id="{5B61ACF6-5514-AF48-8F0C-1B38BBE97D29}"/>
                </a:ext>
              </a:extLst>
            </p:cNvPr>
            <p:cNvSpPr/>
            <p:nvPr/>
          </p:nvSpPr>
          <p:spPr>
            <a:xfrm>
              <a:off x="7676723" y="5442894"/>
              <a:ext cx="792088" cy="288032"/>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pic>
          <p:nvPicPr>
            <p:cNvPr id="1028" name="Picture 4" descr="N95 Mask PNG Images Transparent Background | PNG Play">
              <a:extLst>
                <a:ext uri="{FF2B5EF4-FFF2-40B4-BE49-F238E27FC236}">
                  <a16:creationId xmlns:a16="http://schemas.microsoft.com/office/drawing/2014/main" id="{206BAEF0-6D0D-4047-B09B-3766A54B15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60300" y="208509"/>
              <a:ext cx="704736" cy="704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ext&#10;&#10;Description automatically generated">
              <a:extLst>
                <a:ext uri="{FF2B5EF4-FFF2-40B4-BE49-F238E27FC236}">
                  <a16:creationId xmlns:a16="http://schemas.microsoft.com/office/drawing/2014/main" id="{34820314-B65B-A44F-B6E2-C4432FF5A9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5179" y="2469226"/>
              <a:ext cx="617425" cy="743531"/>
            </a:xfrm>
            <a:prstGeom prst="rect">
              <a:avLst/>
            </a:prstGeom>
          </p:spPr>
        </p:pic>
        <p:pic>
          <p:nvPicPr>
            <p:cNvPr id="16" name="Picture 15" descr="Icon&#10;&#10;Description automatically generated">
              <a:extLst>
                <a:ext uri="{FF2B5EF4-FFF2-40B4-BE49-F238E27FC236}">
                  <a16:creationId xmlns:a16="http://schemas.microsoft.com/office/drawing/2014/main" id="{228ECC02-2CCD-9648-B211-BB8A925DB1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60300" y="1480190"/>
              <a:ext cx="619652" cy="445375"/>
            </a:xfrm>
            <a:prstGeom prst="rect">
              <a:avLst/>
            </a:prstGeom>
          </p:spPr>
        </p:pic>
        <p:pic>
          <p:nvPicPr>
            <p:cNvPr id="18" name="Picture 17" descr="Icon&#10;&#10;Description automatically generated">
              <a:extLst>
                <a:ext uri="{FF2B5EF4-FFF2-40B4-BE49-F238E27FC236}">
                  <a16:creationId xmlns:a16="http://schemas.microsoft.com/office/drawing/2014/main" id="{5A19E738-A635-2D45-BB34-858E5E7C8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70277" y="3745592"/>
              <a:ext cx="642327" cy="459647"/>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9E06D4E7-48B1-A649-B76E-96B9574779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02237" y="4655474"/>
              <a:ext cx="378406" cy="699150"/>
            </a:xfrm>
            <a:prstGeom prst="rect">
              <a:avLst/>
            </a:prstGeom>
          </p:spPr>
        </p:pic>
        <p:sp>
          <p:nvSpPr>
            <p:cNvPr id="61" name="Rectangle 60">
              <a:extLst>
                <a:ext uri="{FF2B5EF4-FFF2-40B4-BE49-F238E27FC236}">
                  <a16:creationId xmlns:a16="http://schemas.microsoft.com/office/drawing/2014/main" id="{770E41EE-886F-2C4E-8E4B-767CC4F169F3}"/>
                </a:ext>
              </a:extLst>
            </p:cNvPr>
            <p:cNvSpPr/>
            <p:nvPr/>
          </p:nvSpPr>
          <p:spPr>
            <a:xfrm>
              <a:off x="5915024" y="5788490"/>
              <a:ext cx="4506719" cy="707886"/>
            </a:xfrm>
            <a:prstGeom prst="rect">
              <a:avLst/>
            </a:prstGeom>
          </p:spPr>
          <p:txBody>
            <a:bodyPr wrap="square">
              <a:spAutoFit/>
            </a:bodyPr>
            <a:lstStyle/>
            <a:p>
              <a:pPr marL="971550" marR="0" lvl="1" indent="-514350" algn="l" defTabSz="457200" rtl="0" eaLnBrk="1" fontAlgn="auto" latinLnBrk="0" hangingPunct="1">
                <a:lnSpc>
                  <a:spcPct val="100000"/>
                </a:lnSpc>
                <a:spcBef>
                  <a:spcPts val="1000"/>
                </a:spcBef>
                <a:spcAft>
                  <a:spcPts val="0"/>
                </a:spcAft>
                <a:buClr>
                  <a:srgbClr val="90C226"/>
                </a:buClr>
                <a:buSzPct val="80000"/>
                <a:buFont typeface="+mj-lt"/>
                <a:buAutoNum type="arabicParenR" startAt="6"/>
                <a:tabLst/>
                <a:defRPr/>
              </a:pPr>
              <a:r>
                <a:rPr kumimoji="0" lang="en-US" sz="20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Keep samples/carcass cold and submit to laboratory</a:t>
              </a:r>
            </a:p>
          </p:txBody>
        </p:sp>
      </p:grpSp>
      <p:sp>
        <p:nvSpPr>
          <p:cNvPr id="43" name="Google Shape;173;p9">
            <a:extLst>
              <a:ext uri="{FF2B5EF4-FFF2-40B4-BE49-F238E27FC236}">
                <a16:creationId xmlns:a16="http://schemas.microsoft.com/office/drawing/2014/main" id="{36479F75-B29D-8E4D-BD8B-94C802571EAD}"/>
              </a:ext>
            </a:extLst>
          </p:cNvPr>
          <p:cNvSpPr txBox="1">
            <a:spLocks/>
          </p:cNvSpPr>
          <p:nvPr/>
        </p:nvSpPr>
        <p:spPr>
          <a:xfrm>
            <a:off x="209745" y="2176251"/>
            <a:ext cx="3455304" cy="2286000"/>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85000"/>
              </a:lnSpc>
              <a:spcBef>
                <a:spcPct val="0"/>
              </a:spcBef>
              <a:buNone/>
              <a:defRPr sz="3600" b="0" kern="1200" spc="-50" baseline="0">
                <a:solidFill>
                  <a:schemeClr val="bg2">
                    <a:lumMod val="25000"/>
                  </a:schemeClr>
                </a:solidFill>
                <a:latin typeface="+mj-lt"/>
                <a:ea typeface="+mj-ea"/>
                <a:cs typeface="+mj-cs"/>
              </a:defRPr>
            </a:lvl1pPr>
          </a:lstStyle>
          <a:p>
            <a:pPr algn="ctr">
              <a:buClr>
                <a:srgbClr val="FFFFFF"/>
              </a:buClr>
              <a:buSzPts val="4400"/>
            </a:pPr>
            <a:r>
              <a:rPr lang="en-US" sz="3200">
                <a:solidFill>
                  <a:schemeClr val="tx2"/>
                </a:solidFill>
              </a:rPr>
              <a:t>What to do when you find a sick or dead wild animal?</a:t>
            </a:r>
          </a:p>
        </p:txBody>
      </p:sp>
    </p:spTree>
    <p:extLst>
      <p:ext uri="{BB962C8B-B14F-4D97-AF65-F5344CB8AC3E}">
        <p14:creationId xmlns:p14="http://schemas.microsoft.com/office/powerpoint/2010/main" val="3202581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28079B-E72F-5546-8D87-3792DD07A878}"/>
              </a:ext>
            </a:extLst>
          </p:cNvPr>
          <p:cNvSpPr>
            <a:spLocks noGrp="1"/>
          </p:cNvSpPr>
          <p:nvPr>
            <p:ph type="title"/>
          </p:nvPr>
        </p:nvSpPr>
        <p:spPr>
          <a:xfrm>
            <a:off x="317634" y="594359"/>
            <a:ext cx="3354034" cy="2286000"/>
          </a:xfrm>
        </p:spPr>
        <p:txBody>
          <a:bodyPr anchor="t">
            <a:normAutofit/>
          </a:bodyPr>
          <a:lstStyle/>
          <a:p>
            <a:pPr marL="585788" indent="-585788">
              <a:buSzPct val="80000"/>
              <a:buFont typeface="+mj-lt"/>
              <a:buAutoNum type="arabicParenR" startAt="2"/>
            </a:pPr>
            <a:r>
              <a:rPr lang="en-US" sz="3200">
                <a:solidFill>
                  <a:prstClr val="black">
                    <a:lumMod val="75000"/>
                    <a:lumOff val="25000"/>
                  </a:prstClr>
                </a:solidFill>
              </a:rPr>
              <a:t>Assess, search, and secure the area</a:t>
            </a:r>
            <a:endParaRPr lang="en-US" sz="3200"/>
          </a:p>
        </p:txBody>
      </p:sp>
      <p:graphicFrame>
        <p:nvGraphicFramePr>
          <p:cNvPr id="5" name="Content Placeholder 2">
            <a:extLst>
              <a:ext uri="{FF2B5EF4-FFF2-40B4-BE49-F238E27FC236}">
                <a16:creationId xmlns:a16="http://schemas.microsoft.com/office/drawing/2014/main" id="{3FE7904A-6207-49B7-B668-C4207549BBD2}"/>
              </a:ext>
            </a:extLst>
          </p:cNvPr>
          <p:cNvGraphicFramePr>
            <a:graphicFrameLocks noGrp="1"/>
          </p:cNvGraphicFramePr>
          <p:nvPr>
            <p:ph idx="1"/>
            <p:extLst>
              <p:ext uri="{D42A27DB-BD31-4B8C-83A1-F6EECF244321}">
                <p14:modId xmlns:p14="http://schemas.microsoft.com/office/powerpoint/2010/main" val="136343964"/>
              </p:ext>
            </p:extLst>
          </p:nvPr>
        </p:nvGraphicFramePr>
        <p:xfrm>
          <a:off x="4800600" y="731838"/>
          <a:ext cx="6492875"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Wildlife Forensics: Bringing the Crime Scene to the Jungl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92136" y="3609754"/>
            <a:ext cx="3479532" cy="1814071"/>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175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0" name="Group 9">
            <a:extLst>
              <a:ext uri="{FF2B5EF4-FFF2-40B4-BE49-F238E27FC236}">
                <a16:creationId xmlns:a16="http://schemas.microsoft.com/office/drawing/2014/main" id="{0E55551C-2948-D347-B558-03E81EE31C2B}"/>
              </a:ext>
            </a:extLst>
          </p:cNvPr>
          <p:cNvGrpSpPr/>
          <p:nvPr/>
        </p:nvGrpSpPr>
        <p:grpSpPr>
          <a:xfrm>
            <a:off x="5567279" y="132168"/>
            <a:ext cx="5070454" cy="6725832"/>
            <a:chOff x="5552765" y="87623"/>
            <a:chExt cx="5070454" cy="6725832"/>
          </a:xfrm>
        </p:grpSpPr>
        <p:sp>
          <p:nvSpPr>
            <p:cNvPr id="37" name="Google Shape;183;p9">
              <a:extLst>
                <a:ext uri="{FF2B5EF4-FFF2-40B4-BE49-F238E27FC236}">
                  <a16:creationId xmlns:a16="http://schemas.microsoft.com/office/drawing/2014/main" id="{4A7C9244-1DD2-3E48-A6D9-9F907B0CD249}"/>
                </a:ext>
              </a:extLst>
            </p:cNvPr>
            <p:cNvSpPr/>
            <p:nvPr/>
          </p:nvSpPr>
          <p:spPr>
            <a:xfrm>
              <a:off x="5583219" y="453714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sp>
          <p:nvSpPr>
            <p:cNvPr id="27" name="Google Shape;175;p9"/>
            <p:cNvSpPr/>
            <p:nvPr/>
          </p:nvSpPr>
          <p:spPr>
            <a:xfrm>
              <a:off x="5560475" y="8762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grpSp>
          <p:nvGrpSpPr>
            <p:cNvPr id="3" name="Group 2"/>
            <p:cNvGrpSpPr/>
            <p:nvPr/>
          </p:nvGrpSpPr>
          <p:grpSpPr>
            <a:xfrm>
              <a:off x="5552765" y="157129"/>
              <a:ext cx="5070453" cy="6656326"/>
              <a:chOff x="3028714" y="141265"/>
              <a:chExt cx="3802839" cy="4992245"/>
            </a:xfrm>
          </p:grpSpPr>
          <p:grpSp>
            <p:nvGrpSpPr>
              <p:cNvPr id="2" name="Group 1"/>
              <p:cNvGrpSpPr/>
              <p:nvPr/>
            </p:nvGrpSpPr>
            <p:grpSpPr>
              <a:xfrm>
                <a:off x="3028714" y="141265"/>
                <a:ext cx="3802839" cy="4992245"/>
                <a:chOff x="3028714" y="141265"/>
                <a:chExt cx="3802839" cy="4992245"/>
              </a:xfrm>
            </p:grpSpPr>
            <p:grpSp>
              <p:nvGrpSpPr>
                <p:cNvPr id="174" name="Google Shape;174;p9"/>
                <p:cNvGrpSpPr/>
                <p:nvPr/>
              </p:nvGrpSpPr>
              <p:grpSpPr>
                <a:xfrm>
                  <a:off x="3028714" y="934056"/>
                  <a:ext cx="3802839" cy="4199454"/>
                  <a:chOff x="144691" y="-114981"/>
                  <a:chExt cx="5070451" cy="5997963"/>
                </a:xfrm>
              </p:grpSpPr>
              <p:sp>
                <p:nvSpPr>
                  <p:cNvPr id="175" name="Google Shape;175;p9"/>
                  <p:cNvSpPr/>
                  <p:nvPr/>
                </p:nvSpPr>
                <p:spPr>
                  <a:xfrm>
                    <a:off x="144692" y="-11498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7" name="Google Shape;177;p9"/>
                  <p:cNvSpPr/>
                  <p:nvPr/>
                </p:nvSpPr>
                <p:spPr>
                  <a:xfrm>
                    <a:off x="1429899" y="2442"/>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9" name="Google Shape;179;p9"/>
                  <p:cNvSpPr/>
                  <p:nvPr/>
                </p:nvSpPr>
                <p:spPr>
                  <a:xfrm>
                    <a:off x="144691" y="106335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1" name="Google Shape;181;p9"/>
                  <p:cNvSpPr/>
                  <p:nvPr/>
                </p:nvSpPr>
                <p:spPr>
                  <a:xfrm>
                    <a:off x="1429899" y="1549953"/>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2" name="Google Shape;182;p9"/>
                  <p:cNvSpPr txBox="1"/>
                  <p:nvPr/>
                </p:nvSpPr>
                <p:spPr>
                  <a:xfrm>
                    <a:off x="1391225" y="5026"/>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1051">
                      <a:latin typeface="Trebuchet MS" panose="020B0703020202090204" pitchFamily="34" charset="0"/>
                    </a:endParaRPr>
                  </a:p>
                </p:txBody>
              </p:sp>
              <p:sp>
                <p:nvSpPr>
                  <p:cNvPr id="183" name="Google Shape;183;p9"/>
                  <p:cNvSpPr/>
                  <p:nvPr/>
                </p:nvSpPr>
                <p:spPr>
                  <a:xfrm>
                    <a:off x="152399" y="2270673"/>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5" name="Google Shape;185;p9"/>
                  <p:cNvSpPr/>
                  <p:nvPr/>
                </p:nvSpPr>
                <p:spPr>
                  <a:xfrm>
                    <a:off x="1429899" y="309746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7" name="Google Shape;187;p9"/>
                  <p:cNvSpPr/>
                  <p:nvPr/>
                </p:nvSpPr>
                <p:spPr>
                  <a:xfrm>
                    <a:off x="175144" y="4644974"/>
                    <a:ext cx="5039998"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8" name="Google Shape;188;p9"/>
                  <p:cNvSpPr/>
                  <p:nvPr/>
                </p:nvSpPr>
                <p:spPr>
                  <a:xfrm>
                    <a:off x="298663" y="4853193"/>
                    <a:ext cx="680904" cy="68090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9" name="Google Shape;189;p9"/>
                  <p:cNvSpPr/>
                  <p:nvPr/>
                </p:nvSpPr>
                <p:spPr>
                  <a:xfrm>
                    <a:off x="1429899" y="464497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8" name="Google Shape;178;p9"/>
                  <p:cNvSpPr txBox="1"/>
                  <p:nvPr/>
                </p:nvSpPr>
                <p:spPr>
                  <a:xfrm>
                    <a:off x="1429898" y="1507350"/>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2100">
                      <a:solidFill>
                        <a:schemeClr val="dk1"/>
                      </a:solidFill>
                      <a:latin typeface="Trebuchet MS" panose="020B0703020202090204" pitchFamily="34" charset="0"/>
                      <a:ea typeface="Calibri"/>
                      <a:cs typeface="Calibri"/>
                      <a:sym typeface="Calibri"/>
                    </a:endParaRPr>
                  </a:p>
                </p:txBody>
              </p:sp>
            </p:grpSp>
            <p:sp>
              <p:nvSpPr>
                <p:cNvPr id="29" name="Google Shape;182;p9"/>
                <p:cNvSpPr txBox="1"/>
                <p:nvPr/>
              </p:nvSpPr>
              <p:spPr>
                <a:xfrm>
                  <a:off x="3300408" y="141265"/>
                  <a:ext cx="3379086" cy="651095"/>
                </a:xfrm>
                <a:prstGeom prst="rect">
                  <a:avLst/>
                </a:prstGeom>
                <a:noFill/>
                <a:ln>
                  <a:noFill/>
                </a:ln>
              </p:spPr>
              <p:txBody>
                <a:bodyPr spcFirstLastPara="1" wrap="square" lIns="131000" tIns="131000" rIns="131000" bIns="131000" anchor="ctr" anchorCtr="0">
                  <a:noAutofit/>
                </a:bodyPr>
                <a:lstStyle/>
                <a:p>
                  <a:pPr marL="971550" lvl="1" indent="-514350">
                    <a:buClr>
                      <a:srgbClr val="90C226"/>
                    </a:buClr>
                    <a:buSzPct val="80000"/>
                    <a:buFont typeface="+mj-lt"/>
                    <a:buAutoNum type="arabicParenR"/>
                  </a:pPr>
                  <a:r>
                    <a:rPr lang="en-US" sz="2000">
                      <a:solidFill>
                        <a:schemeClr val="tx1">
                          <a:lumMod val="75000"/>
                          <a:lumOff val="25000"/>
                        </a:schemeClr>
                      </a:solidFill>
                      <a:latin typeface="Trebuchet MS" panose="020B0703020202090204" pitchFamily="34" charset="0"/>
                    </a:rPr>
                    <a:t>Protect yourself</a:t>
                  </a:r>
                  <a:r>
                    <a:rPr lang="en-US" sz="2000">
                      <a:solidFill>
                        <a:srgbClr val="FF0000"/>
                      </a:solidFill>
                      <a:latin typeface="Trebuchet MS" panose="020B0703020202090204" pitchFamily="34" charset="0"/>
                    </a:rPr>
                    <a:t> </a:t>
                  </a:r>
                  <a:r>
                    <a:rPr lang="en-US" sz="2000">
                      <a:solidFill>
                        <a:prstClr val="black">
                          <a:lumMod val="75000"/>
                          <a:lumOff val="25000"/>
                        </a:prstClr>
                      </a:solidFill>
                      <a:latin typeface="Trebuchet MS" panose="020B0703020202090204" pitchFamily="34" charset="0"/>
                    </a:rPr>
                    <a:t>first!</a:t>
                  </a:r>
                </a:p>
              </p:txBody>
            </p:sp>
          </p:grpSp>
          <p:sp>
            <p:nvSpPr>
              <p:cNvPr id="28" name="Google Shape;191;p9"/>
              <p:cNvSpPr/>
              <p:nvPr/>
            </p:nvSpPr>
            <p:spPr>
              <a:xfrm>
                <a:off x="4627463" y="790166"/>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1" name="Google Shape;191;p9"/>
              <p:cNvSpPr/>
              <p:nvPr/>
            </p:nvSpPr>
            <p:spPr>
              <a:xfrm>
                <a:off x="4621682" y="1580163"/>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2" name="Google Shape;192;p9"/>
              <p:cNvSpPr/>
              <p:nvPr/>
            </p:nvSpPr>
            <p:spPr>
              <a:xfrm>
                <a:off x="4627463" y="2432987"/>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3" name="Google Shape;193;p9"/>
              <p:cNvSpPr/>
              <p:nvPr/>
            </p:nvSpPr>
            <p:spPr>
              <a:xfrm>
                <a:off x="4627463" y="3273755"/>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grpSp>
        <p:sp>
          <p:nvSpPr>
            <p:cNvPr id="5" name="Rectangle 4">
              <a:extLst>
                <a:ext uri="{FF2B5EF4-FFF2-40B4-BE49-F238E27FC236}">
                  <a16:creationId xmlns:a16="http://schemas.microsoft.com/office/drawing/2014/main" id="{DDF86E3E-5063-8947-833C-131BB47EAB56}"/>
                </a:ext>
              </a:extLst>
            </p:cNvPr>
            <p:cNvSpPr/>
            <p:nvPr/>
          </p:nvSpPr>
          <p:spPr>
            <a:xfrm>
              <a:off x="5915025" y="1346074"/>
              <a:ext cx="4547546" cy="707886"/>
            </a:xfrm>
            <a:prstGeom prst="rect">
              <a:avLst/>
            </a:prstGeom>
          </p:spPr>
          <p:txBody>
            <a:bodyPr wrap="square">
              <a:spAutoFit/>
            </a:bodyPr>
            <a:lstStyle/>
            <a:p>
              <a:pPr marL="971550" lvl="1" indent="-514350">
                <a:spcBef>
                  <a:spcPts val="1000"/>
                </a:spcBef>
                <a:buClr>
                  <a:srgbClr val="90C226"/>
                </a:buClr>
                <a:buSzPct val="80000"/>
                <a:buFont typeface="+mj-lt"/>
                <a:buAutoNum type="arabicParenR" startAt="2"/>
              </a:pPr>
              <a:r>
                <a:rPr lang="en-US" sz="2000">
                  <a:solidFill>
                    <a:schemeClr val="tx1">
                      <a:lumMod val="75000"/>
                      <a:lumOff val="25000"/>
                    </a:schemeClr>
                  </a:solidFill>
                  <a:latin typeface="Trebuchet MS" panose="020B0703020202090204" pitchFamily="34" charset="0"/>
                </a:rPr>
                <a:t>Assess, search, and secure the area</a:t>
              </a:r>
            </a:p>
          </p:txBody>
        </p:sp>
        <p:sp>
          <p:nvSpPr>
            <p:cNvPr id="7" name="Rectangle 6">
              <a:extLst>
                <a:ext uri="{FF2B5EF4-FFF2-40B4-BE49-F238E27FC236}">
                  <a16:creationId xmlns:a16="http://schemas.microsoft.com/office/drawing/2014/main" id="{4E690A81-B0D4-7140-9276-269E18CD128B}"/>
                </a:ext>
              </a:extLst>
            </p:cNvPr>
            <p:cNvSpPr/>
            <p:nvPr/>
          </p:nvSpPr>
          <p:spPr>
            <a:xfrm>
              <a:off x="5915024" y="2471972"/>
              <a:ext cx="4497742" cy="630942"/>
            </a:xfrm>
            <a:prstGeom prst="rect">
              <a:avLst/>
            </a:prstGeom>
          </p:spPr>
          <p:txBody>
            <a:bodyPr wrap="square">
              <a:spAutoFit/>
            </a:bodyPr>
            <a:lstStyle/>
            <a:p>
              <a:pPr marL="971550" lvl="1" indent="-514350">
                <a:spcBef>
                  <a:spcPts val="1000"/>
                </a:spcBef>
                <a:buClr>
                  <a:srgbClr val="90C226"/>
                </a:buClr>
                <a:buSzPct val="93000"/>
                <a:buFont typeface="+mj-lt"/>
                <a:buAutoNum type="arabicParenR" startAt="3"/>
              </a:pPr>
              <a:r>
                <a:rPr lang="en-US" sz="1750">
                  <a:solidFill>
                    <a:srgbClr val="FF0000"/>
                  </a:solidFill>
                  <a:latin typeface="Trebuchet MS" panose="020B0703020202090204" pitchFamily="34" charset="0"/>
                </a:rPr>
                <a:t>Record information </a:t>
              </a:r>
              <a:r>
                <a:rPr lang="en-US" sz="1750">
                  <a:solidFill>
                    <a:schemeClr val="tx1">
                      <a:lumMod val="75000"/>
                      <a:lumOff val="25000"/>
                    </a:schemeClr>
                  </a:solidFill>
                  <a:latin typeface="Trebuchet MS" panose="020B0703020202090204" pitchFamily="34" charset="0"/>
                </a:rPr>
                <a:t>on sick/dead wildlife (and report if required)</a:t>
              </a:r>
            </a:p>
          </p:txBody>
        </p:sp>
        <p:sp>
          <p:nvSpPr>
            <p:cNvPr id="8" name="Rectangle 7">
              <a:extLst>
                <a:ext uri="{FF2B5EF4-FFF2-40B4-BE49-F238E27FC236}">
                  <a16:creationId xmlns:a16="http://schemas.microsoft.com/office/drawing/2014/main" id="{A1832095-8E7D-7C4B-A72F-00BF93224F24}"/>
                </a:ext>
              </a:extLst>
            </p:cNvPr>
            <p:cNvSpPr/>
            <p:nvPr/>
          </p:nvSpPr>
          <p:spPr>
            <a:xfrm>
              <a:off x="5915025" y="3683475"/>
              <a:ext cx="4497741" cy="399600"/>
            </a:xfrm>
            <a:prstGeom prst="rect">
              <a:avLst/>
            </a:prstGeom>
          </p:spPr>
          <p:txBody>
            <a:bodyPr wrap="square" anchor="ctr">
              <a:spAutoFit/>
            </a:bodyPr>
            <a:lstStyle/>
            <a:p>
              <a:pPr marL="971550" lvl="1" indent="-514350">
                <a:spcBef>
                  <a:spcPts val="1000"/>
                </a:spcBef>
                <a:buClr>
                  <a:srgbClr val="90C226"/>
                </a:buClr>
                <a:buSzPct val="80000"/>
                <a:buFont typeface="+mj-lt"/>
                <a:buAutoNum type="arabicParenR" startAt="4"/>
              </a:pPr>
              <a:r>
                <a:rPr lang="en-US" sz="2000">
                  <a:solidFill>
                    <a:schemeClr val="tx1">
                      <a:lumMod val="75000"/>
                      <a:lumOff val="25000"/>
                    </a:schemeClr>
                  </a:solidFill>
                  <a:latin typeface="Trebuchet MS" panose="020B0703020202090204" pitchFamily="34" charset="0"/>
                </a:rPr>
                <a:t>Take pictures/video</a:t>
              </a:r>
            </a:p>
          </p:txBody>
        </p:sp>
        <p:sp>
          <p:nvSpPr>
            <p:cNvPr id="9" name="Rectangle 8">
              <a:extLst>
                <a:ext uri="{FF2B5EF4-FFF2-40B4-BE49-F238E27FC236}">
                  <a16:creationId xmlns:a16="http://schemas.microsoft.com/office/drawing/2014/main" id="{DF28C536-24ED-6747-AC29-8560988F20BF}"/>
                </a:ext>
              </a:extLst>
            </p:cNvPr>
            <p:cNvSpPr/>
            <p:nvPr/>
          </p:nvSpPr>
          <p:spPr>
            <a:xfrm>
              <a:off x="5915025" y="4825574"/>
              <a:ext cx="4547546" cy="400110"/>
            </a:xfrm>
            <a:prstGeom prst="rect">
              <a:avLst/>
            </a:prstGeom>
          </p:spPr>
          <p:txBody>
            <a:bodyPr wrap="square" lIns="91440" tIns="45720" rIns="91440" bIns="45720" anchor="ctr">
              <a:spAutoFit/>
            </a:bodyPr>
            <a:lstStyle/>
            <a:p>
              <a:pPr marL="971550" lvl="1" indent="-514350">
                <a:spcBef>
                  <a:spcPts val="1000"/>
                </a:spcBef>
                <a:buClr>
                  <a:srgbClr val="90C226"/>
                </a:buClr>
                <a:buSzPct val="80000"/>
                <a:buFont typeface="+mj-lt"/>
                <a:buAutoNum type="arabicParenR" startAt="5"/>
              </a:pPr>
              <a:r>
                <a:rPr lang="en-US" sz="2000">
                  <a:solidFill>
                    <a:schemeClr val="tx1">
                      <a:lumMod val="75000"/>
                      <a:lumOff val="25000"/>
                    </a:schemeClr>
                  </a:solidFill>
                  <a:latin typeface="Trebuchet MS" panose="020B0603020202020204"/>
                </a:rPr>
                <a:t>Obtain samples/carcass </a:t>
              </a:r>
            </a:p>
          </p:txBody>
        </p:sp>
        <p:sp>
          <p:nvSpPr>
            <p:cNvPr id="42" name="Google Shape;193;p9">
              <a:extLst>
                <a:ext uri="{FF2B5EF4-FFF2-40B4-BE49-F238E27FC236}">
                  <a16:creationId xmlns:a16="http://schemas.microsoft.com/office/drawing/2014/main" id="{5B61ACF6-5514-AF48-8F0C-1B38BBE97D29}"/>
                </a:ext>
              </a:extLst>
            </p:cNvPr>
            <p:cNvSpPr/>
            <p:nvPr/>
          </p:nvSpPr>
          <p:spPr>
            <a:xfrm>
              <a:off x="7676723" y="5442894"/>
              <a:ext cx="792088" cy="288032"/>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pic>
          <p:nvPicPr>
            <p:cNvPr id="1028" name="Picture 4" descr="N95 Mask PNG Images Transparent Background | PNG Play">
              <a:extLst>
                <a:ext uri="{FF2B5EF4-FFF2-40B4-BE49-F238E27FC236}">
                  <a16:creationId xmlns:a16="http://schemas.microsoft.com/office/drawing/2014/main" id="{206BAEF0-6D0D-4047-B09B-3766A54B15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60300" y="208509"/>
              <a:ext cx="704736" cy="704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ext&#10;&#10;Description automatically generated">
              <a:extLst>
                <a:ext uri="{FF2B5EF4-FFF2-40B4-BE49-F238E27FC236}">
                  <a16:creationId xmlns:a16="http://schemas.microsoft.com/office/drawing/2014/main" id="{34820314-B65B-A44F-B6E2-C4432FF5A9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5179" y="2469226"/>
              <a:ext cx="617425" cy="743531"/>
            </a:xfrm>
            <a:prstGeom prst="rect">
              <a:avLst/>
            </a:prstGeom>
          </p:spPr>
        </p:pic>
        <p:pic>
          <p:nvPicPr>
            <p:cNvPr id="16" name="Picture 15" descr="Icon&#10;&#10;Description automatically generated">
              <a:extLst>
                <a:ext uri="{FF2B5EF4-FFF2-40B4-BE49-F238E27FC236}">
                  <a16:creationId xmlns:a16="http://schemas.microsoft.com/office/drawing/2014/main" id="{228ECC02-2CCD-9648-B211-BB8A925DB1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60300" y="1480190"/>
              <a:ext cx="619652" cy="445375"/>
            </a:xfrm>
            <a:prstGeom prst="rect">
              <a:avLst/>
            </a:prstGeom>
          </p:spPr>
        </p:pic>
        <p:pic>
          <p:nvPicPr>
            <p:cNvPr id="18" name="Picture 17" descr="Icon&#10;&#10;Description automatically generated">
              <a:extLst>
                <a:ext uri="{FF2B5EF4-FFF2-40B4-BE49-F238E27FC236}">
                  <a16:creationId xmlns:a16="http://schemas.microsoft.com/office/drawing/2014/main" id="{5A19E738-A635-2D45-BB34-858E5E7C8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70277" y="3745592"/>
              <a:ext cx="642327" cy="459647"/>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9E06D4E7-48B1-A649-B76E-96B9574779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02237" y="4655474"/>
              <a:ext cx="378406" cy="699150"/>
            </a:xfrm>
            <a:prstGeom prst="rect">
              <a:avLst/>
            </a:prstGeom>
          </p:spPr>
        </p:pic>
        <p:sp>
          <p:nvSpPr>
            <p:cNvPr id="61" name="Rectangle 60">
              <a:extLst>
                <a:ext uri="{FF2B5EF4-FFF2-40B4-BE49-F238E27FC236}">
                  <a16:creationId xmlns:a16="http://schemas.microsoft.com/office/drawing/2014/main" id="{770E41EE-886F-2C4E-8E4B-767CC4F169F3}"/>
                </a:ext>
              </a:extLst>
            </p:cNvPr>
            <p:cNvSpPr/>
            <p:nvPr/>
          </p:nvSpPr>
          <p:spPr>
            <a:xfrm>
              <a:off x="5915024" y="5788490"/>
              <a:ext cx="4506719" cy="707886"/>
            </a:xfrm>
            <a:prstGeom prst="rect">
              <a:avLst/>
            </a:prstGeom>
          </p:spPr>
          <p:txBody>
            <a:bodyPr wrap="square">
              <a:spAutoFit/>
            </a:bodyPr>
            <a:lstStyle/>
            <a:p>
              <a:pPr marL="971550" marR="0" lvl="1" indent="-514350" algn="l" defTabSz="457200" rtl="0" eaLnBrk="1" fontAlgn="auto" latinLnBrk="0" hangingPunct="1">
                <a:lnSpc>
                  <a:spcPct val="100000"/>
                </a:lnSpc>
                <a:spcBef>
                  <a:spcPts val="1000"/>
                </a:spcBef>
                <a:spcAft>
                  <a:spcPts val="0"/>
                </a:spcAft>
                <a:buClr>
                  <a:srgbClr val="90C226"/>
                </a:buClr>
                <a:buSzPct val="80000"/>
                <a:buFont typeface="+mj-lt"/>
                <a:buAutoNum type="arabicParenR" startAt="6"/>
                <a:tabLst/>
                <a:defRPr/>
              </a:pPr>
              <a:r>
                <a:rPr kumimoji="0" lang="en-US" sz="20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Keep samples/carcass cold and submit to laboratory</a:t>
              </a:r>
            </a:p>
          </p:txBody>
        </p:sp>
      </p:grpSp>
      <p:sp>
        <p:nvSpPr>
          <p:cNvPr id="40" name="Google Shape;173;p9">
            <a:extLst>
              <a:ext uri="{FF2B5EF4-FFF2-40B4-BE49-F238E27FC236}">
                <a16:creationId xmlns:a16="http://schemas.microsoft.com/office/drawing/2014/main" id="{771D0395-B2FC-114F-8FA8-034332970759}"/>
              </a:ext>
            </a:extLst>
          </p:cNvPr>
          <p:cNvSpPr txBox="1">
            <a:spLocks/>
          </p:cNvSpPr>
          <p:nvPr/>
        </p:nvSpPr>
        <p:spPr>
          <a:xfrm>
            <a:off x="209745" y="2176251"/>
            <a:ext cx="3455304" cy="2286000"/>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85000"/>
              </a:lnSpc>
              <a:spcBef>
                <a:spcPct val="0"/>
              </a:spcBef>
              <a:buNone/>
              <a:defRPr sz="3600" b="0" kern="1200" spc="-50" baseline="0">
                <a:solidFill>
                  <a:schemeClr val="bg2">
                    <a:lumMod val="25000"/>
                  </a:schemeClr>
                </a:solidFill>
                <a:latin typeface="+mj-lt"/>
                <a:ea typeface="+mj-ea"/>
                <a:cs typeface="+mj-cs"/>
              </a:defRPr>
            </a:lvl1pPr>
          </a:lstStyle>
          <a:p>
            <a:pPr algn="ctr">
              <a:buClr>
                <a:srgbClr val="FFFFFF"/>
              </a:buClr>
              <a:buSzPts val="4400"/>
            </a:pPr>
            <a:r>
              <a:rPr lang="en-US" sz="3200">
                <a:solidFill>
                  <a:schemeClr val="tx2"/>
                </a:solidFill>
              </a:rPr>
              <a:t>What to do when you find a sick or dead wild animal?</a:t>
            </a:r>
          </a:p>
        </p:txBody>
      </p:sp>
    </p:spTree>
    <p:extLst>
      <p:ext uri="{BB962C8B-B14F-4D97-AF65-F5344CB8AC3E}">
        <p14:creationId xmlns:p14="http://schemas.microsoft.com/office/powerpoint/2010/main" val="1023486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7FF3A0-1F6D-CE41-90C9-90E09169FF42}"/>
              </a:ext>
            </a:extLst>
          </p:cNvPr>
          <p:cNvSpPr/>
          <p:nvPr/>
        </p:nvSpPr>
        <p:spPr>
          <a:xfrm>
            <a:off x="4288737" y="266700"/>
            <a:ext cx="5257800" cy="6324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B3F0880-F9CF-094C-9A16-15CA26D1EFB3}"/>
              </a:ext>
            </a:extLst>
          </p:cNvPr>
          <p:cNvSpPr>
            <a:spLocks noGrp="1"/>
          </p:cNvSpPr>
          <p:nvPr>
            <p:ph type="title"/>
          </p:nvPr>
        </p:nvSpPr>
        <p:spPr>
          <a:xfrm>
            <a:off x="378542" y="604191"/>
            <a:ext cx="3200400" cy="2286000"/>
          </a:xfrm>
        </p:spPr>
        <p:txBody>
          <a:bodyPr anchor="t">
            <a:normAutofit/>
          </a:bodyPr>
          <a:lstStyle/>
          <a:p>
            <a:pPr marL="542925" indent="-495300">
              <a:buSzPct val="80000"/>
              <a:buFont typeface="+mj-lt"/>
              <a:buAutoNum type="arabicParenR" startAt="3"/>
            </a:pPr>
            <a:r>
              <a:rPr lang="en-US" sz="3200" dirty="0">
                <a:solidFill>
                  <a:schemeClr val="tx1">
                    <a:lumMod val="75000"/>
                    <a:lumOff val="25000"/>
                  </a:schemeClr>
                </a:solidFill>
              </a:rPr>
              <a:t>Record information </a:t>
            </a:r>
            <a:br>
              <a:rPr lang="en-US" sz="3200" dirty="0">
                <a:solidFill>
                  <a:schemeClr val="tx1">
                    <a:lumMod val="75000"/>
                    <a:lumOff val="25000"/>
                  </a:schemeClr>
                </a:solidFill>
              </a:rPr>
            </a:br>
            <a:r>
              <a:rPr lang="en-US" sz="2400" dirty="0">
                <a:solidFill>
                  <a:schemeClr val="tx1">
                    <a:lumMod val="75000"/>
                    <a:lumOff val="25000"/>
                  </a:schemeClr>
                </a:solidFill>
              </a:rPr>
              <a:t>(on form or mobile device)</a:t>
            </a:r>
            <a:endParaRPr lang="en-US" sz="3200" dirty="0"/>
          </a:p>
        </p:txBody>
      </p:sp>
      <p:pic>
        <p:nvPicPr>
          <p:cNvPr id="6" name="Picture 5" descr="Table&#10;&#10;Description automatically generated">
            <a:extLst>
              <a:ext uri="{FF2B5EF4-FFF2-40B4-BE49-F238E27FC236}">
                <a16:creationId xmlns:a16="http://schemas.microsoft.com/office/drawing/2014/main" id="{D1FD03BA-F0F4-CE4E-97C3-A71D491B4F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62459" y="390943"/>
            <a:ext cx="4910357" cy="6076114"/>
          </a:xfrm>
          <a:prstGeom prst="rect">
            <a:avLst/>
          </a:prstGeom>
        </p:spPr>
      </p:pic>
      <p:pic>
        <p:nvPicPr>
          <p:cNvPr id="7" name="Picture 6">
            <a:extLst>
              <a:ext uri="{FF2B5EF4-FFF2-40B4-BE49-F238E27FC236}">
                <a16:creationId xmlns:a16="http://schemas.microsoft.com/office/drawing/2014/main" id="{281099BC-9441-2B42-8E27-4559E729E9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38241" y="1490933"/>
            <a:ext cx="2062310" cy="4124619"/>
          </a:xfrm>
          <a:prstGeom prst="rect">
            <a:avLst/>
          </a:prstGeom>
          <a:ln>
            <a:solidFill>
              <a:schemeClr val="bg1">
                <a:lumMod val="50000"/>
              </a:schemeClr>
            </a:solidFill>
          </a:ln>
        </p:spPr>
      </p:pic>
    </p:spTree>
    <p:extLst>
      <p:ext uri="{BB962C8B-B14F-4D97-AF65-F5344CB8AC3E}">
        <p14:creationId xmlns:p14="http://schemas.microsoft.com/office/powerpoint/2010/main" val="3853195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A57A777B-6683-DF44-92A3-02792ED83F1F}"/>
              </a:ext>
            </a:extLst>
          </p:cNvPr>
          <p:cNvPicPr>
            <a:picLocks noChangeAspect="1"/>
          </p:cNvPicPr>
          <p:nvPr/>
        </p:nvPicPr>
        <p:blipFill>
          <a:blip r:embed="rId2"/>
          <a:stretch>
            <a:fillRect/>
          </a:stretch>
        </p:blipFill>
        <p:spPr>
          <a:xfrm>
            <a:off x="2327775" y="457200"/>
            <a:ext cx="7536449" cy="5588001"/>
          </a:xfrm>
          <a:prstGeom prst="rect">
            <a:avLst/>
          </a:prstGeom>
          <a:ln>
            <a:solidFill>
              <a:schemeClr val="tx1">
                <a:lumMod val="65000"/>
                <a:lumOff val="35000"/>
              </a:schemeClr>
            </a:solidFill>
          </a:ln>
        </p:spPr>
      </p:pic>
    </p:spTree>
    <p:extLst>
      <p:ext uri="{BB962C8B-B14F-4D97-AF65-F5344CB8AC3E}">
        <p14:creationId xmlns:p14="http://schemas.microsoft.com/office/powerpoint/2010/main" val="581069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A002F66A-0201-5249-9CDB-A933A36292E4}"/>
              </a:ext>
            </a:extLst>
          </p:cNvPr>
          <p:cNvPicPr>
            <a:picLocks noChangeAspect="1"/>
          </p:cNvPicPr>
          <p:nvPr/>
        </p:nvPicPr>
        <p:blipFill>
          <a:blip r:embed="rId2"/>
          <a:stretch>
            <a:fillRect/>
          </a:stretch>
        </p:blipFill>
        <p:spPr>
          <a:xfrm>
            <a:off x="1419853" y="876300"/>
            <a:ext cx="9352293" cy="4629150"/>
          </a:xfrm>
          <a:prstGeom prst="rect">
            <a:avLst/>
          </a:prstGeom>
        </p:spPr>
      </p:pic>
    </p:spTree>
    <p:extLst>
      <p:ext uri="{BB962C8B-B14F-4D97-AF65-F5344CB8AC3E}">
        <p14:creationId xmlns:p14="http://schemas.microsoft.com/office/powerpoint/2010/main" val="560314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3E36-10B6-41BE-9DDC-78DE1F5FF314}"/>
              </a:ext>
            </a:extLst>
          </p:cNvPr>
          <p:cNvSpPr>
            <a:spLocks noGrp="1"/>
          </p:cNvSpPr>
          <p:nvPr>
            <p:ph type="title"/>
          </p:nvPr>
        </p:nvSpPr>
        <p:spPr>
          <a:xfrm>
            <a:off x="5590867" y="-1186671"/>
            <a:ext cx="5143499" cy="4463889"/>
          </a:xfrm>
        </p:spPr>
        <p:txBody>
          <a:bodyPr anchor="ctr">
            <a:normAutofit/>
          </a:bodyPr>
          <a:lstStyle/>
          <a:p>
            <a:r>
              <a:rPr lang="en-US" sz="2800" b="1">
                <a:ea typeface="+mj-lt"/>
                <a:cs typeface="+mj-lt"/>
              </a:rPr>
              <a:t>Ranger Training Objectives</a:t>
            </a:r>
            <a:endParaRPr lang="en-US" sz="2800"/>
          </a:p>
        </p:txBody>
      </p:sp>
      <p:sp>
        <p:nvSpPr>
          <p:cNvPr id="3" name="Content Placeholder 2">
            <a:extLst>
              <a:ext uri="{FF2B5EF4-FFF2-40B4-BE49-F238E27FC236}">
                <a16:creationId xmlns:a16="http://schemas.microsoft.com/office/drawing/2014/main" id="{91EB2E60-18FD-4441-954B-9C128EFE6BB3}"/>
              </a:ext>
            </a:extLst>
          </p:cNvPr>
          <p:cNvSpPr>
            <a:spLocks noGrp="1"/>
          </p:cNvSpPr>
          <p:nvPr>
            <p:ph idx="1"/>
          </p:nvPr>
        </p:nvSpPr>
        <p:spPr>
          <a:xfrm>
            <a:off x="5295147" y="1915886"/>
            <a:ext cx="6341016" cy="4177360"/>
          </a:xfrm>
        </p:spPr>
        <p:txBody>
          <a:bodyPr vert="horz" lIns="90000" tIns="45720" rIns="91440" bIns="45720" rtlCol="0" anchor="ctr">
            <a:noAutofit/>
          </a:bodyPr>
          <a:lstStyle/>
          <a:p>
            <a:pPr marL="457200" indent="-457200">
              <a:lnSpc>
                <a:spcPct val="100000"/>
              </a:lnSpc>
              <a:spcBef>
                <a:spcPts val="800"/>
              </a:spcBef>
              <a:buAutoNum type="arabicPeriod"/>
            </a:pPr>
            <a:r>
              <a:rPr lang="en-US" sz="1700" b="0">
                <a:ea typeface="+mn-lt"/>
                <a:cs typeface="+mn-lt"/>
              </a:rPr>
              <a:t>Understand connections between wildlife-livestock-human health</a:t>
            </a:r>
          </a:p>
          <a:p>
            <a:pPr marL="457200" indent="-457200">
              <a:lnSpc>
                <a:spcPct val="100000"/>
              </a:lnSpc>
              <a:spcBef>
                <a:spcPts val="800"/>
              </a:spcBef>
              <a:buAutoNum type="arabicPeriod"/>
            </a:pPr>
            <a:r>
              <a:rPr lang="en-US" sz="1700" b="0">
                <a:ea typeface="+mn-lt"/>
                <a:cs typeface="+mn-lt"/>
              </a:rPr>
              <a:t>Learn why surveillance and your role in the Network are important</a:t>
            </a:r>
          </a:p>
          <a:p>
            <a:pPr marL="457200" indent="-457200">
              <a:lnSpc>
                <a:spcPct val="100000"/>
              </a:lnSpc>
              <a:spcBef>
                <a:spcPts val="800"/>
              </a:spcBef>
              <a:buAutoNum type="arabicPeriod"/>
            </a:pPr>
            <a:r>
              <a:rPr lang="en-US" sz="1700" b="0">
                <a:ea typeface="+mn-lt"/>
                <a:cs typeface="+mn-lt"/>
              </a:rPr>
              <a:t>Understand “pathogens” and basics of disease transmission</a:t>
            </a:r>
          </a:p>
          <a:p>
            <a:pPr marL="457200" indent="-457200">
              <a:lnSpc>
                <a:spcPct val="100000"/>
              </a:lnSpc>
              <a:spcBef>
                <a:spcPts val="800"/>
              </a:spcBef>
              <a:buAutoNum type="arabicPeriod"/>
            </a:pPr>
            <a:r>
              <a:rPr lang="en-US" sz="1700" b="0">
                <a:ea typeface="+mn-lt"/>
                <a:cs typeface="+mn-lt"/>
              </a:rPr>
              <a:t>Become familiar with causes of mortality in wildlife</a:t>
            </a:r>
          </a:p>
          <a:p>
            <a:pPr marL="457200" indent="-457200">
              <a:lnSpc>
                <a:spcPct val="100000"/>
              </a:lnSpc>
              <a:spcBef>
                <a:spcPts val="800"/>
              </a:spcBef>
              <a:buAutoNum type="arabicPeriod"/>
            </a:pPr>
            <a:r>
              <a:rPr lang="en-US" sz="1700" b="0">
                <a:ea typeface="+mn-lt"/>
                <a:cs typeface="+mn-lt"/>
              </a:rPr>
              <a:t>Learn the steps of wildlife mortality/morbidity event reporting</a:t>
            </a:r>
          </a:p>
          <a:p>
            <a:pPr marL="457200" indent="-457200">
              <a:lnSpc>
                <a:spcPct val="100000"/>
              </a:lnSpc>
              <a:spcBef>
                <a:spcPts val="800"/>
              </a:spcBef>
              <a:buAutoNum type="arabicPeriod"/>
            </a:pPr>
            <a:r>
              <a:rPr lang="en-US" sz="1700" b="0">
                <a:ea typeface="+mn-lt"/>
                <a:cs typeface="+mn-lt"/>
              </a:rPr>
              <a:t>Understand how and why you must wear personal protective equipment (PPE) to protect yourself properly</a:t>
            </a:r>
          </a:p>
          <a:p>
            <a:pPr marL="457200" indent="-457200">
              <a:lnSpc>
                <a:spcPct val="100000"/>
              </a:lnSpc>
              <a:spcBef>
                <a:spcPts val="800"/>
              </a:spcBef>
              <a:buAutoNum type="arabicPeriod"/>
            </a:pPr>
            <a:r>
              <a:rPr lang="en-US" sz="1700" b="0">
                <a:cs typeface="Arial"/>
              </a:rPr>
              <a:t>Learn how to sample dead wildlife and record information</a:t>
            </a:r>
          </a:p>
          <a:p>
            <a:pPr marL="457200" indent="-457200">
              <a:lnSpc>
                <a:spcPct val="100000"/>
              </a:lnSpc>
              <a:spcBef>
                <a:spcPts val="800"/>
              </a:spcBef>
              <a:buAutoNum type="arabicPeriod"/>
            </a:pPr>
            <a:r>
              <a:rPr lang="en-US" sz="1700" b="0">
                <a:cs typeface="Arial"/>
              </a:rPr>
              <a:t>Learn how to pack/ship samples to lab correctly and safely</a:t>
            </a:r>
          </a:p>
        </p:txBody>
      </p:sp>
      <p:pic>
        <p:nvPicPr>
          <p:cNvPr id="6" name="Picture 5">
            <a:extLst>
              <a:ext uri="{FF2B5EF4-FFF2-40B4-BE49-F238E27FC236}">
                <a16:creationId xmlns:a16="http://schemas.microsoft.com/office/drawing/2014/main" id="{DA9A1F4D-13DA-0447-833A-AD7C1F3D40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857250" y="857250"/>
            <a:ext cx="6858000" cy="5143500"/>
          </a:xfrm>
          <a:prstGeom prst="rect">
            <a:avLst/>
          </a:prstGeom>
        </p:spPr>
      </p:pic>
    </p:spTree>
    <p:extLst>
      <p:ext uri="{BB962C8B-B14F-4D97-AF65-F5344CB8AC3E}">
        <p14:creationId xmlns:p14="http://schemas.microsoft.com/office/powerpoint/2010/main" val="584859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0" name="Group 9">
            <a:extLst>
              <a:ext uri="{FF2B5EF4-FFF2-40B4-BE49-F238E27FC236}">
                <a16:creationId xmlns:a16="http://schemas.microsoft.com/office/drawing/2014/main" id="{0E55551C-2948-D347-B558-03E81EE31C2B}"/>
              </a:ext>
            </a:extLst>
          </p:cNvPr>
          <p:cNvGrpSpPr/>
          <p:nvPr/>
        </p:nvGrpSpPr>
        <p:grpSpPr>
          <a:xfrm>
            <a:off x="5567279" y="132168"/>
            <a:ext cx="5070454" cy="6725832"/>
            <a:chOff x="5552765" y="87623"/>
            <a:chExt cx="5070454" cy="6725832"/>
          </a:xfrm>
        </p:grpSpPr>
        <p:sp>
          <p:nvSpPr>
            <p:cNvPr id="37" name="Google Shape;183;p9">
              <a:extLst>
                <a:ext uri="{FF2B5EF4-FFF2-40B4-BE49-F238E27FC236}">
                  <a16:creationId xmlns:a16="http://schemas.microsoft.com/office/drawing/2014/main" id="{4A7C9244-1DD2-3E48-A6D9-9F907B0CD249}"/>
                </a:ext>
              </a:extLst>
            </p:cNvPr>
            <p:cNvSpPr/>
            <p:nvPr/>
          </p:nvSpPr>
          <p:spPr>
            <a:xfrm>
              <a:off x="5583219" y="453714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sp>
          <p:nvSpPr>
            <p:cNvPr id="27" name="Google Shape;175;p9"/>
            <p:cNvSpPr/>
            <p:nvPr/>
          </p:nvSpPr>
          <p:spPr>
            <a:xfrm>
              <a:off x="5560475" y="8762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grpSp>
          <p:nvGrpSpPr>
            <p:cNvPr id="3" name="Group 2"/>
            <p:cNvGrpSpPr/>
            <p:nvPr/>
          </p:nvGrpSpPr>
          <p:grpSpPr>
            <a:xfrm>
              <a:off x="5552765" y="157129"/>
              <a:ext cx="5070453" cy="6656326"/>
              <a:chOff x="3028714" y="141265"/>
              <a:chExt cx="3802839" cy="4992245"/>
            </a:xfrm>
          </p:grpSpPr>
          <p:grpSp>
            <p:nvGrpSpPr>
              <p:cNvPr id="2" name="Group 1"/>
              <p:cNvGrpSpPr/>
              <p:nvPr/>
            </p:nvGrpSpPr>
            <p:grpSpPr>
              <a:xfrm>
                <a:off x="3028714" y="141265"/>
                <a:ext cx="3802839" cy="4992245"/>
                <a:chOff x="3028714" y="141265"/>
                <a:chExt cx="3802839" cy="4992245"/>
              </a:xfrm>
            </p:grpSpPr>
            <p:grpSp>
              <p:nvGrpSpPr>
                <p:cNvPr id="174" name="Google Shape;174;p9"/>
                <p:cNvGrpSpPr/>
                <p:nvPr/>
              </p:nvGrpSpPr>
              <p:grpSpPr>
                <a:xfrm>
                  <a:off x="3028714" y="934056"/>
                  <a:ext cx="3802839" cy="4199454"/>
                  <a:chOff x="144691" y="-114981"/>
                  <a:chExt cx="5070451" cy="5997963"/>
                </a:xfrm>
              </p:grpSpPr>
              <p:sp>
                <p:nvSpPr>
                  <p:cNvPr id="175" name="Google Shape;175;p9"/>
                  <p:cNvSpPr/>
                  <p:nvPr/>
                </p:nvSpPr>
                <p:spPr>
                  <a:xfrm>
                    <a:off x="144692" y="-11498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7" name="Google Shape;177;p9"/>
                  <p:cNvSpPr/>
                  <p:nvPr/>
                </p:nvSpPr>
                <p:spPr>
                  <a:xfrm>
                    <a:off x="1429899" y="2442"/>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9" name="Google Shape;179;p9"/>
                  <p:cNvSpPr/>
                  <p:nvPr/>
                </p:nvSpPr>
                <p:spPr>
                  <a:xfrm>
                    <a:off x="144691" y="106335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1" name="Google Shape;181;p9"/>
                  <p:cNvSpPr/>
                  <p:nvPr/>
                </p:nvSpPr>
                <p:spPr>
                  <a:xfrm>
                    <a:off x="1429899" y="1549953"/>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2" name="Google Shape;182;p9"/>
                  <p:cNvSpPr txBox="1"/>
                  <p:nvPr/>
                </p:nvSpPr>
                <p:spPr>
                  <a:xfrm>
                    <a:off x="1391225" y="5026"/>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1051">
                      <a:latin typeface="Trebuchet MS" panose="020B0703020202090204" pitchFamily="34" charset="0"/>
                    </a:endParaRPr>
                  </a:p>
                </p:txBody>
              </p:sp>
              <p:sp>
                <p:nvSpPr>
                  <p:cNvPr id="183" name="Google Shape;183;p9"/>
                  <p:cNvSpPr/>
                  <p:nvPr/>
                </p:nvSpPr>
                <p:spPr>
                  <a:xfrm>
                    <a:off x="152399" y="2270673"/>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5" name="Google Shape;185;p9"/>
                  <p:cNvSpPr/>
                  <p:nvPr/>
                </p:nvSpPr>
                <p:spPr>
                  <a:xfrm>
                    <a:off x="1429899" y="309746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7" name="Google Shape;187;p9"/>
                  <p:cNvSpPr/>
                  <p:nvPr/>
                </p:nvSpPr>
                <p:spPr>
                  <a:xfrm>
                    <a:off x="175144" y="4644974"/>
                    <a:ext cx="5039998"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8" name="Google Shape;188;p9"/>
                  <p:cNvSpPr/>
                  <p:nvPr/>
                </p:nvSpPr>
                <p:spPr>
                  <a:xfrm>
                    <a:off x="298663" y="4853193"/>
                    <a:ext cx="680904" cy="68090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9" name="Google Shape;189;p9"/>
                  <p:cNvSpPr/>
                  <p:nvPr/>
                </p:nvSpPr>
                <p:spPr>
                  <a:xfrm>
                    <a:off x="1429899" y="464497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8" name="Google Shape;178;p9"/>
                  <p:cNvSpPr txBox="1"/>
                  <p:nvPr/>
                </p:nvSpPr>
                <p:spPr>
                  <a:xfrm>
                    <a:off x="1429898" y="1507350"/>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2100">
                      <a:solidFill>
                        <a:schemeClr val="dk1"/>
                      </a:solidFill>
                      <a:latin typeface="Trebuchet MS" panose="020B0703020202090204" pitchFamily="34" charset="0"/>
                      <a:ea typeface="Calibri"/>
                      <a:cs typeface="Calibri"/>
                      <a:sym typeface="Calibri"/>
                    </a:endParaRPr>
                  </a:p>
                </p:txBody>
              </p:sp>
            </p:grpSp>
            <p:sp>
              <p:nvSpPr>
                <p:cNvPr id="29" name="Google Shape;182;p9"/>
                <p:cNvSpPr txBox="1"/>
                <p:nvPr/>
              </p:nvSpPr>
              <p:spPr>
                <a:xfrm>
                  <a:off x="3300408" y="141265"/>
                  <a:ext cx="3379086" cy="651095"/>
                </a:xfrm>
                <a:prstGeom prst="rect">
                  <a:avLst/>
                </a:prstGeom>
                <a:noFill/>
                <a:ln>
                  <a:noFill/>
                </a:ln>
              </p:spPr>
              <p:txBody>
                <a:bodyPr spcFirstLastPara="1" wrap="square" lIns="131000" tIns="131000" rIns="131000" bIns="131000" anchor="ctr" anchorCtr="0">
                  <a:noAutofit/>
                </a:bodyPr>
                <a:lstStyle/>
                <a:p>
                  <a:pPr marL="971550" lvl="1" indent="-514350">
                    <a:buClr>
                      <a:srgbClr val="90C226"/>
                    </a:buClr>
                    <a:buSzPct val="80000"/>
                    <a:buFont typeface="+mj-lt"/>
                    <a:buAutoNum type="arabicParenR"/>
                  </a:pPr>
                  <a:r>
                    <a:rPr lang="en-US" sz="2000">
                      <a:solidFill>
                        <a:schemeClr val="tx1">
                          <a:lumMod val="75000"/>
                          <a:lumOff val="25000"/>
                        </a:schemeClr>
                      </a:solidFill>
                      <a:latin typeface="Trebuchet MS" panose="020B0703020202090204" pitchFamily="34" charset="0"/>
                    </a:rPr>
                    <a:t>Protect yourself</a:t>
                  </a:r>
                  <a:r>
                    <a:rPr lang="en-US" sz="2000">
                      <a:solidFill>
                        <a:srgbClr val="FF0000"/>
                      </a:solidFill>
                      <a:latin typeface="Trebuchet MS" panose="020B0703020202090204" pitchFamily="34" charset="0"/>
                    </a:rPr>
                    <a:t> </a:t>
                  </a:r>
                  <a:r>
                    <a:rPr lang="en-US" sz="2000">
                      <a:solidFill>
                        <a:prstClr val="black">
                          <a:lumMod val="75000"/>
                          <a:lumOff val="25000"/>
                        </a:prstClr>
                      </a:solidFill>
                      <a:latin typeface="Trebuchet MS" panose="020B0703020202090204" pitchFamily="34" charset="0"/>
                    </a:rPr>
                    <a:t>first!</a:t>
                  </a:r>
                </a:p>
              </p:txBody>
            </p:sp>
          </p:grpSp>
          <p:sp>
            <p:nvSpPr>
              <p:cNvPr id="28" name="Google Shape;191;p9"/>
              <p:cNvSpPr/>
              <p:nvPr/>
            </p:nvSpPr>
            <p:spPr>
              <a:xfrm>
                <a:off x="4627463" y="790166"/>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1" name="Google Shape;191;p9"/>
              <p:cNvSpPr/>
              <p:nvPr/>
            </p:nvSpPr>
            <p:spPr>
              <a:xfrm>
                <a:off x="4621682" y="1580163"/>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2" name="Google Shape;192;p9"/>
              <p:cNvSpPr/>
              <p:nvPr/>
            </p:nvSpPr>
            <p:spPr>
              <a:xfrm>
                <a:off x="4627463" y="2432987"/>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3" name="Google Shape;193;p9"/>
              <p:cNvSpPr/>
              <p:nvPr/>
            </p:nvSpPr>
            <p:spPr>
              <a:xfrm>
                <a:off x="4627463" y="3273755"/>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grpSp>
        <p:sp>
          <p:nvSpPr>
            <p:cNvPr id="5" name="Rectangle 4">
              <a:extLst>
                <a:ext uri="{FF2B5EF4-FFF2-40B4-BE49-F238E27FC236}">
                  <a16:creationId xmlns:a16="http://schemas.microsoft.com/office/drawing/2014/main" id="{DDF86E3E-5063-8947-833C-131BB47EAB56}"/>
                </a:ext>
              </a:extLst>
            </p:cNvPr>
            <p:cNvSpPr/>
            <p:nvPr/>
          </p:nvSpPr>
          <p:spPr>
            <a:xfrm>
              <a:off x="5915025" y="1346074"/>
              <a:ext cx="4547546" cy="707886"/>
            </a:xfrm>
            <a:prstGeom prst="rect">
              <a:avLst/>
            </a:prstGeom>
          </p:spPr>
          <p:txBody>
            <a:bodyPr wrap="square">
              <a:spAutoFit/>
            </a:bodyPr>
            <a:lstStyle/>
            <a:p>
              <a:pPr marL="971550" lvl="1" indent="-514350">
                <a:spcBef>
                  <a:spcPts val="1000"/>
                </a:spcBef>
                <a:buClr>
                  <a:srgbClr val="90C226"/>
                </a:buClr>
                <a:buSzPct val="80000"/>
                <a:buFont typeface="+mj-lt"/>
                <a:buAutoNum type="arabicParenR" startAt="2"/>
              </a:pPr>
              <a:r>
                <a:rPr lang="en-US" sz="2000">
                  <a:solidFill>
                    <a:schemeClr val="tx1">
                      <a:lumMod val="75000"/>
                      <a:lumOff val="25000"/>
                    </a:schemeClr>
                  </a:solidFill>
                  <a:latin typeface="Trebuchet MS" panose="020B0703020202090204" pitchFamily="34" charset="0"/>
                </a:rPr>
                <a:t>Assess, search, and secure the area</a:t>
              </a:r>
            </a:p>
          </p:txBody>
        </p:sp>
        <p:sp>
          <p:nvSpPr>
            <p:cNvPr id="7" name="Rectangle 6">
              <a:extLst>
                <a:ext uri="{FF2B5EF4-FFF2-40B4-BE49-F238E27FC236}">
                  <a16:creationId xmlns:a16="http://schemas.microsoft.com/office/drawing/2014/main" id="{4E690A81-B0D4-7140-9276-269E18CD128B}"/>
                </a:ext>
              </a:extLst>
            </p:cNvPr>
            <p:cNvSpPr/>
            <p:nvPr/>
          </p:nvSpPr>
          <p:spPr>
            <a:xfrm>
              <a:off x="5915024" y="2471972"/>
              <a:ext cx="4497742" cy="630942"/>
            </a:xfrm>
            <a:prstGeom prst="rect">
              <a:avLst/>
            </a:prstGeom>
          </p:spPr>
          <p:txBody>
            <a:bodyPr wrap="square">
              <a:spAutoFit/>
            </a:bodyPr>
            <a:lstStyle/>
            <a:p>
              <a:pPr marL="971550" lvl="1" indent="-514350">
                <a:spcBef>
                  <a:spcPts val="1000"/>
                </a:spcBef>
                <a:buClr>
                  <a:srgbClr val="90C226"/>
                </a:buClr>
                <a:buSzPct val="93000"/>
                <a:buFont typeface="+mj-lt"/>
                <a:buAutoNum type="arabicParenR" startAt="3"/>
              </a:pPr>
              <a:r>
                <a:rPr lang="en-US" sz="1750">
                  <a:solidFill>
                    <a:schemeClr val="tx1">
                      <a:lumMod val="75000"/>
                      <a:lumOff val="25000"/>
                    </a:schemeClr>
                  </a:solidFill>
                  <a:latin typeface="Trebuchet MS" panose="020B0703020202090204" pitchFamily="34" charset="0"/>
                </a:rPr>
                <a:t>Record information on sick/dead wildlife (and report if required)</a:t>
              </a:r>
            </a:p>
          </p:txBody>
        </p:sp>
        <p:sp>
          <p:nvSpPr>
            <p:cNvPr id="8" name="Rectangle 7">
              <a:extLst>
                <a:ext uri="{FF2B5EF4-FFF2-40B4-BE49-F238E27FC236}">
                  <a16:creationId xmlns:a16="http://schemas.microsoft.com/office/drawing/2014/main" id="{A1832095-8E7D-7C4B-A72F-00BF93224F24}"/>
                </a:ext>
              </a:extLst>
            </p:cNvPr>
            <p:cNvSpPr/>
            <p:nvPr/>
          </p:nvSpPr>
          <p:spPr>
            <a:xfrm>
              <a:off x="5915025" y="3683475"/>
              <a:ext cx="4497741" cy="399600"/>
            </a:xfrm>
            <a:prstGeom prst="rect">
              <a:avLst/>
            </a:prstGeom>
          </p:spPr>
          <p:txBody>
            <a:bodyPr wrap="square" anchor="ctr">
              <a:spAutoFit/>
            </a:bodyPr>
            <a:lstStyle/>
            <a:p>
              <a:pPr marL="971550" lvl="1" indent="-514350">
                <a:spcBef>
                  <a:spcPts val="1000"/>
                </a:spcBef>
                <a:buClr>
                  <a:srgbClr val="90C226"/>
                </a:buClr>
                <a:buSzPct val="80000"/>
                <a:buFont typeface="+mj-lt"/>
                <a:buAutoNum type="arabicParenR" startAt="4"/>
              </a:pPr>
              <a:r>
                <a:rPr lang="en-US" sz="2000">
                  <a:solidFill>
                    <a:srgbClr val="FF0000"/>
                  </a:solidFill>
                  <a:latin typeface="Trebuchet MS" panose="020B0703020202090204" pitchFamily="34" charset="0"/>
                </a:rPr>
                <a:t>Take pictures/video</a:t>
              </a:r>
            </a:p>
          </p:txBody>
        </p:sp>
        <p:sp>
          <p:nvSpPr>
            <p:cNvPr id="9" name="Rectangle 8">
              <a:extLst>
                <a:ext uri="{FF2B5EF4-FFF2-40B4-BE49-F238E27FC236}">
                  <a16:creationId xmlns:a16="http://schemas.microsoft.com/office/drawing/2014/main" id="{DF28C536-24ED-6747-AC29-8560988F20BF}"/>
                </a:ext>
              </a:extLst>
            </p:cNvPr>
            <p:cNvSpPr/>
            <p:nvPr/>
          </p:nvSpPr>
          <p:spPr>
            <a:xfrm>
              <a:off x="5915025" y="4825574"/>
              <a:ext cx="4547546" cy="400110"/>
            </a:xfrm>
            <a:prstGeom prst="rect">
              <a:avLst/>
            </a:prstGeom>
          </p:spPr>
          <p:txBody>
            <a:bodyPr wrap="square" lIns="91440" tIns="45720" rIns="91440" bIns="45720" anchor="ctr">
              <a:spAutoFit/>
            </a:bodyPr>
            <a:lstStyle/>
            <a:p>
              <a:pPr marL="971550" lvl="1" indent="-514350">
                <a:spcBef>
                  <a:spcPts val="1000"/>
                </a:spcBef>
                <a:buClr>
                  <a:srgbClr val="90C226"/>
                </a:buClr>
                <a:buSzPct val="80000"/>
                <a:buFont typeface="+mj-lt"/>
                <a:buAutoNum type="arabicParenR" startAt="5"/>
              </a:pPr>
              <a:r>
                <a:rPr lang="en-US" sz="2000">
                  <a:solidFill>
                    <a:schemeClr val="tx1">
                      <a:lumMod val="75000"/>
                      <a:lumOff val="25000"/>
                    </a:schemeClr>
                  </a:solidFill>
                  <a:latin typeface="Trebuchet MS" panose="020B0603020202020204"/>
                </a:rPr>
                <a:t>Obtain samples/carcass </a:t>
              </a:r>
            </a:p>
          </p:txBody>
        </p:sp>
        <p:sp>
          <p:nvSpPr>
            <p:cNvPr id="42" name="Google Shape;193;p9">
              <a:extLst>
                <a:ext uri="{FF2B5EF4-FFF2-40B4-BE49-F238E27FC236}">
                  <a16:creationId xmlns:a16="http://schemas.microsoft.com/office/drawing/2014/main" id="{5B61ACF6-5514-AF48-8F0C-1B38BBE97D29}"/>
                </a:ext>
              </a:extLst>
            </p:cNvPr>
            <p:cNvSpPr/>
            <p:nvPr/>
          </p:nvSpPr>
          <p:spPr>
            <a:xfrm>
              <a:off x="7676723" y="5442894"/>
              <a:ext cx="792088" cy="288032"/>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pic>
          <p:nvPicPr>
            <p:cNvPr id="1028" name="Picture 4" descr="N95 Mask PNG Images Transparent Background | PNG Play">
              <a:extLst>
                <a:ext uri="{FF2B5EF4-FFF2-40B4-BE49-F238E27FC236}">
                  <a16:creationId xmlns:a16="http://schemas.microsoft.com/office/drawing/2014/main" id="{206BAEF0-6D0D-4047-B09B-3766A54B15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60300" y="208509"/>
              <a:ext cx="704736" cy="704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ext&#10;&#10;Description automatically generated">
              <a:extLst>
                <a:ext uri="{FF2B5EF4-FFF2-40B4-BE49-F238E27FC236}">
                  <a16:creationId xmlns:a16="http://schemas.microsoft.com/office/drawing/2014/main" id="{34820314-B65B-A44F-B6E2-C4432FF5A9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5179" y="2469226"/>
              <a:ext cx="617425" cy="743531"/>
            </a:xfrm>
            <a:prstGeom prst="rect">
              <a:avLst/>
            </a:prstGeom>
          </p:spPr>
        </p:pic>
        <p:pic>
          <p:nvPicPr>
            <p:cNvPr id="16" name="Picture 15" descr="Icon&#10;&#10;Description automatically generated">
              <a:extLst>
                <a:ext uri="{FF2B5EF4-FFF2-40B4-BE49-F238E27FC236}">
                  <a16:creationId xmlns:a16="http://schemas.microsoft.com/office/drawing/2014/main" id="{228ECC02-2CCD-9648-B211-BB8A925DB1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60300" y="1480190"/>
              <a:ext cx="619652" cy="445375"/>
            </a:xfrm>
            <a:prstGeom prst="rect">
              <a:avLst/>
            </a:prstGeom>
          </p:spPr>
        </p:pic>
        <p:pic>
          <p:nvPicPr>
            <p:cNvPr id="18" name="Picture 17" descr="Icon&#10;&#10;Description automatically generated">
              <a:extLst>
                <a:ext uri="{FF2B5EF4-FFF2-40B4-BE49-F238E27FC236}">
                  <a16:creationId xmlns:a16="http://schemas.microsoft.com/office/drawing/2014/main" id="{5A19E738-A635-2D45-BB34-858E5E7C8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70277" y="3745592"/>
              <a:ext cx="642327" cy="459647"/>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9E06D4E7-48B1-A649-B76E-96B9574779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02237" y="4655474"/>
              <a:ext cx="378406" cy="699150"/>
            </a:xfrm>
            <a:prstGeom prst="rect">
              <a:avLst/>
            </a:prstGeom>
          </p:spPr>
        </p:pic>
        <p:sp>
          <p:nvSpPr>
            <p:cNvPr id="61" name="Rectangle 60">
              <a:extLst>
                <a:ext uri="{FF2B5EF4-FFF2-40B4-BE49-F238E27FC236}">
                  <a16:creationId xmlns:a16="http://schemas.microsoft.com/office/drawing/2014/main" id="{770E41EE-886F-2C4E-8E4B-767CC4F169F3}"/>
                </a:ext>
              </a:extLst>
            </p:cNvPr>
            <p:cNvSpPr/>
            <p:nvPr/>
          </p:nvSpPr>
          <p:spPr>
            <a:xfrm>
              <a:off x="5915024" y="5788490"/>
              <a:ext cx="4506719" cy="707886"/>
            </a:xfrm>
            <a:prstGeom prst="rect">
              <a:avLst/>
            </a:prstGeom>
          </p:spPr>
          <p:txBody>
            <a:bodyPr wrap="square">
              <a:spAutoFit/>
            </a:bodyPr>
            <a:lstStyle/>
            <a:p>
              <a:pPr marL="971550" marR="0" lvl="1" indent="-514350" algn="l" defTabSz="457200" rtl="0" eaLnBrk="1" fontAlgn="auto" latinLnBrk="0" hangingPunct="1">
                <a:lnSpc>
                  <a:spcPct val="100000"/>
                </a:lnSpc>
                <a:spcBef>
                  <a:spcPts val="1000"/>
                </a:spcBef>
                <a:spcAft>
                  <a:spcPts val="0"/>
                </a:spcAft>
                <a:buClr>
                  <a:srgbClr val="90C226"/>
                </a:buClr>
                <a:buSzPct val="80000"/>
                <a:buFont typeface="+mj-lt"/>
                <a:buAutoNum type="arabicParenR" startAt="6"/>
                <a:tabLst/>
                <a:defRPr/>
              </a:pPr>
              <a:r>
                <a:rPr kumimoji="0" lang="en-US" sz="20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Keep samples/carcass cold and submit to laboratory</a:t>
              </a:r>
            </a:p>
          </p:txBody>
        </p:sp>
      </p:grpSp>
      <p:sp>
        <p:nvSpPr>
          <p:cNvPr id="40" name="Google Shape;173;p9">
            <a:extLst>
              <a:ext uri="{FF2B5EF4-FFF2-40B4-BE49-F238E27FC236}">
                <a16:creationId xmlns:a16="http://schemas.microsoft.com/office/drawing/2014/main" id="{D3BCBDF3-AE00-EA4E-8CA4-4B5AF7136391}"/>
              </a:ext>
            </a:extLst>
          </p:cNvPr>
          <p:cNvSpPr txBox="1">
            <a:spLocks/>
          </p:cNvSpPr>
          <p:nvPr/>
        </p:nvSpPr>
        <p:spPr>
          <a:xfrm>
            <a:off x="209745" y="2176251"/>
            <a:ext cx="3455304" cy="2286000"/>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85000"/>
              </a:lnSpc>
              <a:spcBef>
                <a:spcPct val="0"/>
              </a:spcBef>
              <a:buNone/>
              <a:defRPr sz="3600" b="0" kern="1200" spc="-50" baseline="0">
                <a:solidFill>
                  <a:schemeClr val="bg2">
                    <a:lumMod val="25000"/>
                  </a:schemeClr>
                </a:solidFill>
                <a:latin typeface="+mj-lt"/>
                <a:ea typeface="+mj-ea"/>
                <a:cs typeface="+mj-cs"/>
              </a:defRPr>
            </a:lvl1pPr>
          </a:lstStyle>
          <a:p>
            <a:pPr algn="ctr">
              <a:buClr>
                <a:srgbClr val="FFFFFF"/>
              </a:buClr>
              <a:buSzPts val="4400"/>
            </a:pPr>
            <a:r>
              <a:rPr lang="en-US" sz="3200">
                <a:solidFill>
                  <a:schemeClr val="tx2"/>
                </a:solidFill>
              </a:rPr>
              <a:t>What to do when you find a sick or dead wild animal?</a:t>
            </a:r>
          </a:p>
        </p:txBody>
      </p:sp>
    </p:spTree>
    <p:extLst>
      <p:ext uri="{BB962C8B-B14F-4D97-AF65-F5344CB8AC3E}">
        <p14:creationId xmlns:p14="http://schemas.microsoft.com/office/powerpoint/2010/main" val="2187018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3E36-10B6-41BE-9DDC-78DE1F5FF314}"/>
              </a:ext>
            </a:extLst>
          </p:cNvPr>
          <p:cNvSpPr>
            <a:spLocks noGrp="1"/>
          </p:cNvSpPr>
          <p:nvPr>
            <p:ph type="title"/>
          </p:nvPr>
        </p:nvSpPr>
        <p:spPr>
          <a:xfrm>
            <a:off x="239151" y="594359"/>
            <a:ext cx="3488787" cy="2286000"/>
          </a:xfrm>
        </p:spPr>
        <p:txBody>
          <a:bodyPr anchor="t">
            <a:normAutofit fontScale="90000"/>
          </a:bodyPr>
          <a:lstStyle/>
          <a:p>
            <a:pPr marL="530225" lvl="1" indent="-530225" algn="l" defTabSz="457200" rtl="0">
              <a:buClr>
                <a:schemeClr val="tx2"/>
              </a:buClr>
              <a:buSzPct val="80000"/>
              <a:buFont typeface="+mj-lt"/>
              <a:buAutoNum type="arabicParenR" startAt="4"/>
            </a:pPr>
            <a:r>
              <a:rPr lang="en-US" sz="2900" kern="1200">
                <a:solidFill>
                  <a:schemeClr val="tx1">
                    <a:lumMod val="75000"/>
                    <a:lumOff val="25000"/>
                  </a:schemeClr>
                </a:solidFill>
                <a:latin typeface="+mj-lt"/>
                <a:ea typeface="+mn-ea"/>
                <a:cs typeface="+mn-cs"/>
              </a:rPr>
              <a:t>Take pictures &amp; video of sick/dead animals, their environment, any other unusual observation</a:t>
            </a:r>
            <a:br>
              <a:rPr lang="en-US">
                <a:solidFill>
                  <a:schemeClr val="tx1">
                    <a:lumMod val="75000"/>
                    <a:lumOff val="25000"/>
                  </a:schemeClr>
                </a:solidFill>
                <a:latin typeface="+mj-lt"/>
              </a:rPr>
            </a:br>
            <a:endParaRPr lang="en-US">
              <a:solidFill>
                <a:schemeClr val="tx1">
                  <a:lumMod val="75000"/>
                  <a:lumOff val="25000"/>
                </a:schemeClr>
              </a:solidFill>
              <a:latin typeface="+mj-lt"/>
            </a:endParaRPr>
          </a:p>
        </p:txBody>
      </p:sp>
      <p:sp>
        <p:nvSpPr>
          <p:cNvPr id="3" name="Content Placeholder 2"/>
          <p:cNvSpPr>
            <a:spLocks noGrp="1"/>
          </p:cNvSpPr>
          <p:nvPr>
            <p:ph idx="1"/>
          </p:nvPr>
        </p:nvSpPr>
        <p:spPr/>
        <p:txBody>
          <a:bodyPr>
            <a:normAutofit/>
          </a:bodyPr>
          <a:lstStyle/>
          <a:p>
            <a:r>
              <a:rPr lang="en-US" sz="2400" b="1"/>
              <a:t>DO NOT TOUCH OR MOVE anything at the scene until AFTER pictures are documented!</a:t>
            </a:r>
          </a:p>
        </p:txBody>
      </p:sp>
      <p:pic>
        <p:nvPicPr>
          <p:cNvPr id="4098" name="Picture 2" descr="WCSI – Training Scene of Crime Officers to tackle wildlife crime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56171" y="2452283"/>
            <a:ext cx="2351159" cy="15645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ghting illegal wildlife poisoning in Serbia - Vulture ..."/>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68866" y="2451837"/>
            <a:ext cx="2347426" cy="15649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ducation is Key | U.S. Fish and Wildlife Service Midwest Region"/>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477828" y="2451837"/>
            <a:ext cx="2367170" cy="148724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oison that killed birds of prey found in hunter's house ..."/>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3991"/>
          <a:stretch/>
        </p:blipFill>
        <p:spPr bwMode="auto">
          <a:xfrm>
            <a:off x="4456171" y="4193622"/>
            <a:ext cx="2354708" cy="15756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wan in the poisoned river with dead fish in contaminated water ..."/>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996385" y="4197720"/>
            <a:ext cx="2268917" cy="15788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cond Sumatran elephant poisoned and dead in Indonesia in one ..."/>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477828" y="4198193"/>
            <a:ext cx="2367170" cy="1578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558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0" name="Group 9">
            <a:extLst>
              <a:ext uri="{FF2B5EF4-FFF2-40B4-BE49-F238E27FC236}">
                <a16:creationId xmlns:a16="http://schemas.microsoft.com/office/drawing/2014/main" id="{0E55551C-2948-D347-B558-03E81EE31C2B}"/>
              </a:ext>
            </a:extLst>
          </p:cNvPr>
          <p:cNvGrpSpPr/>
          <p:nvPr/>
        </p:nvGrpSpPr>
        <p:grpSpPr>
          <a:xfrm>
            <a:off x="5567279" y="132168"/>
            <a:ext cx="5070454" cy="6725832"/>
            <a:chOff x="5552765" y="87623"/>
            <a:chExt cx="5070454" cy="6725832"/>
          </a:xfrm>
        </p:grpSpPr>
        <p:sp>
          <p:nvSpPr>
            <p:cNvPr id="37" name="Google Shape;183;p9">
              <a:extLst>
                <a:ext uri="{FF2B5EF4-FFF2-40B4-BE49-F238E27FC236}">
                  <a16:creationId xmlns:a16="http://schemas.microsoft.com/office/drawing/2014/main" id="{4A7C9244-1DD2-3E48-A6D9-9F907B0CD249}"/>
                </a:ext>
              </a:extLst>
            </p:cNvPr>
            <p:cNvSpPr/>
            <p:nvPr/>
          </p:nvSpPr>
          <p:spPr>
            <a:xfrm>
              <a:off x="5583219" y="453714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sp>
          <p:nvSpPr>
            <p:cNvPr id="27" name="Google Shape;175;p9"/>
            <p:cNvSpPr/>
            <p:nvPr/>
          </p:nvSpPr>
          <p:spPr>
            <a:xfrm>
              <a:off x="5560475" y="8762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grpSp>
          <p:nvGrpSpPr>
            <p:cNvPr id="3" name="Group 2"/>
            <p:cNvGrpSpPr/>
            <p:nvPr/>
          </p:nvGrpSpPr>
          <p:grpSpPr>
            <a:xfrm>
              <a:off x="5552765" y="157129"/>
              <a:ext cx="5070453" cy="6656326"/>
              <a:chOff x="3028714" y="141265"/>
              <a:chExt cx="3802839" cy="4992245"/>
            </a:xfrm>
          </p:grpSpPr>
          <p:grpSp>
            <p:nvGrpSpPr>
              <p:cNvPr id="2" name="Group 1"/>
              <p:cNvGrpSpPr/>
              <p:nvPr/>
            </p:nvGrpSpPr>
            <p:grpSpPr>
              <a:xfrm>
                <a:off x="3028714" y="141265"/>
                <a:ext cx="3802839" cy="4992245"/>
                <a:chOff x="3028714" y="141265"/>
                <a:chExt cx="3802839" cy="4992245"/>
              </a:xfrm>
            </p:grpSpPr>
            <p:grpSp>
              <p:nvGrpSpPr>
                <p:cNvPr id="174" name="Google Shape;174;p9"/>
                <p:cNvGrpSpPr/>
                <p:nvPr/>
              </p:nvGrpSpPr>
              <p:grpSpPr>
                <a:xfrm>
                  <a:off x="3028714" y="934056"/>
                  <a:ext cx="3802839" cy="4199454"/>
                  <a:chOff x="144691" y="-114981"/>
                  <a:chExt cx="5070451" cy="5997963"/>
                </a:xfrm>
              </p:grpSpPr>
              <p:sp>
                <p:nvSpPr>
                  <p:cNvPr id="175" name="Google Shape;175;p9"/>
                  <p:cNvSpPr/>
                  <p:nvPr/>
                </p:nvSpPr>
                <p:spPr>
                  <a:xfrm>
                    <a:off x="144692" y="-11498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7" name="Google Shape;177;p9"/>
                  <p:cNvSpPr/>
                  <p:nvPr/>
                </p:nvSpPr>
                <p:spPr>
                  <a:xfrm>
                    <a:off x="1429899" y="2442"/>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9" name="Google Shape;179;p9"/>
                  <p:cNvSpPr/>
                  <p:nvPr/>
                </p:nvSpPr>
                <p:spPr>
                  <a:xfrm>
                    <a:off x="144691" y="106335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1" name="Google Shape;181;p9"/>
                  <p:cNvSpPr/>
                  <p:nvPr/>
                </p:nvSpPr>
                <p:spPr>
                  <a:xfrm>
                    <a:off x="1429899" y="1549953"/>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2" name="Google Shape;182;p9"/>
                  <p:cNvSpPr txBox="1"/>
                  <p:nvPr/>
                </p:nvSpPr>
                <p:spPr>
                  <a:xfrm>
                    <a:off x="1391225" y="5026"/>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1051">
                      <a:latin typeface="Trebuchet MS" panose="020B0703020202090204" pitchFamily="34" charset="0"/>
                    </a:endParaRPr>
                  </a:p>
                </p:txBody>
              </p:sp>
              <p:sp>
                <p:nvSpPr>
                  <p:cNvPr id="183" name="Google Shape;183;p9"/>
                  <p:cNvSpPr/>
                  <p:nvPr/>
                </p:nvSpPr>
                <p:spPr>
                  <a:xfrm>
                    <a:off x="152399" y="2270673"/>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5" name="Google Shape;185;p9"/>
                  <p:cNvSpPr/>
                  <p:nvPr/>
                </p:nvSpPr>
                <p:spPr>
                  <a:xfrm>
                    <a:off x="1429899" y="309746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7" name="Google Shape;187;p9"/>
                  <p:cNvSpPr/>
                  <p:nvPr/>
                </p:nvSpPr>
                <p:spPr>
                  <a:xfrm>
                    <a:off x="175144" y="4644974"/>
                    <a:ext cx="5039998"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8" name="Google Shape;188;p9"/>
                  <p:cNvSpPr/>
                  <p:nvPr/>
                </p:nvSpPr>
                <p:spPr>
                  <a:xfrm>
                    <a:off x="298663" y="4853193"/>
                    <a:ext cx="680904" cy="68090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9" name="Google Shape;189;p9"/>
                  <p:cNvSpPr/>
                  <p:nvPr/>
                </p:nvSpPr>
                <p:spPr>
                  <a:xfrm>
                    <a:off x="1429899" y="464497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8" name="Google Shape;178;p9"/>
                  <p:cNvSpPr txBox="1"/>
                  <p:nvPr/>
                </p:nvSpPr>
                <p:spPr>
                  <a:xfrm>
                    <a:off x="1429898" y="1507350"/>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2100">
                      <a:solidFill>
                        <a:schemeClr val="dk1"/>
                      </a:solidFill>
                      <a:latin typeface="Trebuchet MS" panose="020B0703020202090204" pitchFamily="34" charset="0"/>
                      <a:ea typeface="Calibri"/>
                      <a:cs typeface="Calibri"/>
                      <a:sym typeface="Calibri"/>
                    </a:endParaRPr>
                  </a:p>
                </p:txBody>
              </p:sp>
            </p:grpSp>
            <p:sp>
              <p:nvSpPr>
                <p:cNvPr id="29" name="Google Shape;182;p9"/>
                <p:cNvSpPr txBox="1"/>
                <p:nvPr/>
              </p:nvSpPr>
              <p:spPr>
                <a:xfrm>
                  <a:off x="3300408" y="141265"/>
                  <a:ext cx="3379086" cy="651095"/>
                </a:xfrm>
                <a:prstGeom prst="rect">
                  <a:avLst/>
                </a:prstGeom>
                <a:noFill/>
                <a:ln>
                  <a:noFill/>
                </a:ln>
              </p:spPr>
              <p:txBody>
                <a:bodyPr spcFirstLastPara="1" wrap="square" lIns="131000" tIns="131000" rIns="131000" bIns="131000" anchor="ctr" anchorCtr="0">
                  <a:noAutofit/>
                </a:bodyPr>
                <a:lstStyle/>
                <a:p>
                  <a:pPr marL="971550" lvl="1" indent="-514350">
                    <a:buClr>
                      <a:srgbClr val="90C226"/>
                    </a:buClr>
                    <a:buSzPct val="80000"/>
                    <a:buFont typeface="+mj-lt"/>
                    <a:buAutoNum type="arabicParenR"/>
                  </a:pPr>
                  <a:r>
                    <a:rPr lang="en-US" sz="2000">
                      <a:solidFill>
                        <a:schemeClr val="tx1">
                          <a:lumMod val="75000"/>
                          <a:lumOff val="25000"/>
                        </a:schemeClr>
                      </a:solidFill>
                      <a:latin typeface="Trebuchet MS" panose="020B0703020202090204" pitchFamily="34" charset="0"/>
                    </a:rPr>
                    <a:t>Protect yourself</a:t>
                  </a:r>
                  <a:r>
                    <a:rPr lang="en-US" sz="2000">
                      <a:solidFill>
                        <a:srgbClr val="FF0000"/>
                      </a:solidFill>
                      <a:latin typeface="Trebuchet MS" panose="020B0703020202090204" pitchFamily="34" charset="0"/>
                    </a:rPr>
                    <a:t> </a:t>
                  </a:r>
                  <a:r>
                    <a:rPr lang="en-US" sz="2000">
                      <a:solidFill>
                        <a:prstClr val="black">
                          <a:lumMod val="75000"/>
                          <a:lumOff val="25000"/>
                        </a:prstClr>
                      </a:solidFill>
                      <a:latin typeface="Trebuchet MS" panose="020B0703020202090204" pitchFamily="34" charset="0"/>
                    </a:rPr>
                    <a:t>first!</a:t>
                  </a:r>
                </a:p>
              </p:txBody>
            </p:sp>
          </p:grpSp>
          <p:sp>
            <p:nvSpPr>
              <p:cNvPr id="28" name="Google Shape;191;p9"/>
              <p:cNvSpPr/>
              <p:nvPr/>
            </p:nvSpPr>
            <p:spPr>
              <a:xfrm>
                <a:off x="4627463" y="790166"/>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1" name="Google Shape;191;p9"/>
              <p:cNvSpPr/>
              <p:nvPr/>
            </p:nvSpPr>
            <p:spPr>
              <a:xfrm>
                <a:off x="4621682" y="1580163"/>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2" name="Google Shape;192;p9"/>
              <p:cNvSpPr/>
              <p:nvPr/>
            </p:nvSpPr>
            <p:spPr>
              <a:xfrm>
                <a:off x="4627463" y="2432987"/>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3" name="Google Shape;193;p9"/>
              <p:cNvSpPr/>
              <p:nvPr/>
            </p:nvSpPr>
            <p:spPr>
              <a:xfrm>
                <a:off x="4627463" y="3273755"/>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grpSp>
        <p:sp>
          <p:nvSpPr>
            <p:cNvPr id="5" name="Rectangle 4">
              <a:extLst>
                <a:ext uri="{FF2B5EF4-FFF2-40B4-BE49-F238E27FC236}">
                  <a16:creationId xmlns:a16="http://schemas.microsoft.com/office/drawing/2014/main" id="{DDF86E3E-5063-8947-833C-131BB47EAB56}"/>
                </a:ext>
              </a:extLst>
            </p:cNvPr>
            <p:cNvSpPr/>
            <p:nvPr/>
          </p:nvSpPr>
          <p:spPr>
            <a:xfrm>
              <a:off x="5915025" y="1346074"/>
              <a:ext cx="4547546" cy="707886"/>
            </a:xfrm>
            <a:prstGeom prst="rect">
              <a:avLst/>
            </a:prstGeom>
          </p:spPr>
          <p:txBody>
            <a:bodyPr wrap="square">
              <a:spAutoFit/>
            </a:bodyPr>
            <a:lstStyle/>
            <a:p>
              <a:pPr marL="971550" lvl="1" indent="-514350">
                <a:spcBef>
                  <a:spcPts val="1000"/>
                </a:spcBef>
                <a:buClr>
                  <a:srgbClr val="90C226"/>
                </a:buClr>
                <a:buSzPct val="80000"/>
                <a:buFont typeface="+mj-lt"/>
                <a:buAutoNum type="arabicParenR" startAt="2"/>
              </a:pPr>
              <a:r>
                <a:rPr lang="en-US" sz="2000">
                  <a:solidFill>
                    <a:schemeClr val="tx1">
                      <a:lumMod val="75000"/>
                      <a:lumOff val="25000"/>
                    </a:schemeClr>
                  </a:solidFill>
                  <a:latin typeface="Trebuchet MS" panose="020B0703020202090204" pitchFamily="34" charset="0"/>
                </a:rPr>
                <a:t>Assess, search, and secure the area</a:t>
              </a:r>
            </a:p>
          </p:txBody>
        </p:sp>
        <p:sp>
          <p:nvSpPr>
            <p:cNvPr id="7" name="Rectangle 6">
              <a:extLst>
                <a:ext uri="{FF2B5EF4-FFF2-40B4-BE49-F238E27FC236}">
                  <a16:creationId xmlns:a16="http://schemas.microsoft.com/office/drawing/2014/main" id="{4E690A81-B0D4-7140-9276-269E18CD128B}"/>
                </a:ext>
              </a:extLst>
            </p:cNvPr>
            <p:cNvSpPr/>
            <p:nvPr/>
          </p:nvSpPr>
          <p:spPr>
            <a:xfrm>
              <a:off x="5915024" y="2471972"/>
              <a:ext cx="4497742" cy="630942"/>
            </a:xfrm>
            <a:prstGeom prst="rect">
              <a:avLst/>
            </a:prstGeom>
          </p:spPr>
          <p:txBody>
            <a:bodyPr wrap="square">
              <a:spAutoFit/>
            </a:bodyPr>
            <a:lstStyle/>
            <a:p>
              <a:pPr marL="971550" lvl="1" indent="-514350">
                <a:spcBef>
                  <a:spcPts val="1000"/>
                </a:spcBef>
                <a:buClr>
                  <a:srgbClr val="90C226"/>
                </a:buClr>
                <a:buSzPct val="93000"/>
                <a:buFont typeface="+mj-lt"/>
                <a:buAutoNum type="arabicParenR" startAt="3"/>
              </a:pPr>
              <a:r>
                <a:rPr lang="en-US" sz="1750">
                  <a:solidFill>
                    <a:schemeClr val="tx1">
                      <a:lumMod val="75000"/>
                      <a:lumOff val="25000"/>
                    </a:schemeClr>
                  </a:solidFill>
                  <a:latin typeface="Trebuchet MS" panose="020B0703020202090204" pitchFamily="34" charset="0"/>
                </a:rPr>
                <a:t>Record information on sick/dead wildlife (and report if required)</a:t>
              </a:r>
            </a:p>
          </p:txBody>
        </p:sp>
        <p:sp>
          <p:nvSpPr>
            <p:cNvPr id="8" name="Rectangle 7">
              <a:extLst>
                <a:ext uri="{FF2B5EF4-FFF2-40B4-BE49-F238E27FC236}">
                  <a16:creationId xmlns:a16="http://schemas.microsoft.com/office/drawing/2014/main" id="{A1832095-8E7D-7C4B-A72F-00BF93224F24}"/>
                </a:ext>
              </a:extLst>
            </p:cNvPr>
            <p:cNvSpPr/>
            <p:nvPr/>
          </p:nvSpPr>
          <p:spPr>
            <a:xfrm>
              <a:off x="5915025" y="3683475"/>
              <a:ext cx="4497741" cy="399600"/>
            </a:xfrm>
            <a:prstGeom prst="rect">
              <a:avLst/>
            </a:prstGeom>
          </p:spPr>
          <p:txBody>
            <a:bodyPr wrap="square" anchor="ctr">
              <a:spAutoFit/>
            </a:bodyPr>
            <a:lstStyle/>
            <a:p>
              <a:pPr marL="971550" lvl="1" indent="-514350">
                <a:spcBef>
                  <a:spcPts val="1000"/>
                </a:spcBef>
                <a:buClr>
                  <a:srgbClr val="90C226"/>
                </a:buClr>
                <a:buSzPct val="80000"/>
                <a:buFont typeface="+mj-lt"/>
                <a:buAutoNum type="arabicParenR" startAt="4"/>
              </a:pPr>
              <a:r>
                <a:rPr lang="en-US" sz="2000">
                  <a:solidFill>
                    <a:schemeClr val="tx1">
                      <a:lumMod val="75000"/>
                      <a:lumOff val="25000"/>
                    </a:schemeClr>
                  </a:solidFill>
                  <a:latin typeface="Trebuchet MS" panose="020B0703020202090204" pitchFamily="34" charset="0"/>
                </a:rPr>
                <a:t>Take pictures/video</a:t>
              </a:r>
            </a:p>
          </p:txBody>
        </p:sp>
        <p:sp>
          <p:nvSpPr>
            <p:cNvPr id="9" name="Rectangle 8">
              <a:extLst>
                <a:ext uri="{FF2B5EF4-FFF2-40B4-BE49-F238E27FC236}">
                  <a16:creationId xmlns:a16="http://schemas.microsoft.com/office/drawing/2014/main" id="{DF28C536-24ED-6747-AC29-8560988F20BF}"/>
                </a:ext>
              </a:extLst>
            </p:cNvPr>
            <p:cNvSpPr/>
            <p:nvPr/>
          </p:nvSpPr>
          <p:spPr>
            <a:xfrm>
              <a:off x="5915025" y="4825574"/>
              <a:ext cx="4547546" cy="400110"/>
            </a:xfrm>
            <a:prstGeom prst="rect">
              <a:avLst/>
            </a:prstGeom>
          </p:spPr>
          <p:txBody>
            <a:bodyPr wrap="square" lIns="91440" tIns="45720" rIns="91440" bIns="45720" anchor="ctr">
              <a:spAutoFit/>
            </a:bodyPr>
            <a:lstStyle/>
            <a:p>
              <a:pPr marL="971550" lvl="1" indent="-514350">
                <a:spcBef>
                  <a:spcPts val="1000"/>
                </a:spcBef>
                <a:buClr>
                  <a:srgbClr val="90C226"/>
                </a:buClr>
                <a:buSzPct val="80000"/>
                <a:buFont typeface="+mj-lt"/>
                <a:buAutoNum type="arabicParenR" startAt="5"/>
              </a:pPr>
              <a:r>
                <a:rPr lang="en-US" sz="2000">
                  <a:solidFill>
                    <a:srgbClr val="FF0000"/>
                  </a:solidFill>
                  <a:latin typeface="Trebuchet MS" panose="020B0603020202020204"/>
                </a:rPr>
                <a:t>Obtain samples/carcass </a:t>
              </a:r>
            </a:p>
          </p:txBody>
        </p:sp>
        <p:sp>
          <p:nvSpPr>
            <p:cNvPr id="42" name="Google Shape;193;p9">
              <a:extLst>
                <a:ext uri="{FF2B5EF4-FFF2-40B4-BE49-F238E27FC236}">
                  <a16:creationId xmlns:a16="http://schemas.microsoft.com/office/drawing/2014/main" id="{5B61ACF6-5514-AF48-8F0C-1B38BBE97D29}"/>
                </a:ext>
              </a:extLst>
            </p:cNvPr>
            <p:cNvSpPr/>
            <p:nvPr/>
          </p:nvSpPr>
          <p:spPr>
            <a:xfrm>
              <a:off x="7676723" y="5442894"/>
              <a:ext cx="792088" cy="288032"/>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pic>
          <p:nvPicPr>
            <p:cNvPr id="1028" name="Picture 4" descr="N95 Mask PNG Images Transparent Background | PNG Play">
              <a:extLst>
                <a:ext uri="{FF2B5EF4-FFF2-40B4-BE49-F238E27FC236}">
                  <a16:creationId xmlns:a16="http://schemas.microsoft.com/office/drawing/2014/main" id="{206BAEF0-6D0D-4047-B09B-3766A54B15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60300" y="208509"/>
              <a:ext cx="704736" cy="704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ext&#10;&#10;Description automatically generated">
              <a:extLst>
                <a:ext uri="{FF2B5EF4-FFF2-40B4-BE49-F238E27FC236}">
                  <a16:creationId xmlns:a16="http://schemas.microsoft.com/office/drawing/2014/main" id="{34820314-B65B-A44F-B6E2-C4432FF5A9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5179" y="2469226"/>
              <a:ext cx="617425" cy="743531"/>
            </a:xfrm>
            <a:prstGeom prst="rect">
              <a:avLst/>
            </a:prstGeom>
          </p:spPr>
        </p:pic>
        <p:pic>
          <p:nvPicPr>
            <p:cNvPr id="16" name="Picture 15" descr="Icon&#10;&#10;Description automatically generated">
              <a:extLst>
                <a:ext uri="{FF2B5EF4-FFF2-40B4-BE49-F238E27FC236}">
                  <a16:creationId xmlns:a16="http://schemas.microsoft.com/office/drawing/2014/main" id="{228ECC02-2CCD-9648-B211-BB8A925DB1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60300" y="1480190"/>
              <a:ext cx="619652" cy="445375"/>
            </a:xfrm>
            <a:prstGeom prst="rect">
              <a:avLst/>
            </a:prstGeom>
          </p:spPr>
        </p:pic>
        <p:pic>
          <p:nvPicPr>
            <p:cNvPr id="18" name="Picture 17" descr="Icon&#10;&#10;Description automatically generated">
              <a:extLst>
                <a:ext uri="{FF2B5EF4-FFF2-40B4-BE49-F238E27FC236}">
                  <a16:creationId xmlns:a16="http://schemas.microsoft.com/office/drawing/2014/main" id="{5A19E738-A635-2D45-BB34-858E5E7C8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70277" y="3745592"/>
              <a:ext cx="642327" cy="459647"/>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9E06D4E7-48B1-A649-B76E-96B9574779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02237" y="4655474"/>
              <a:ext cx="378406" cy="699150"/>
            </a:xfrm>
            <a:prstGeom prst="rect">
              <a:avLst/>
            </a:prstGeom>
          </p:spPr>
        </p:pic>
        <p:sp>
          <p:nvSpPr>
            <p:cNvPr id="61" name="Rectangle 60">
              <a:extLst>
                <a:ext uri="{FF2B5EF4-FFF2-40B4-BE49-F238E27FC236}">
                  <a16:creationId xmlns:a16="http://schemas.microsoft.com/office/drawing/2014/main" id="{770E41EE-886F-2C4E-8E4B-767CC4F169F3}"/>
                </a:ext>
              </a:extLst>
            </p:cNvPr>
            <p:cNvSpPr/>
            <p:nvPr/>
          </p:nvSpPr>
          <p:spPr>
            <a:xfrm>
              <a:off x="5915024" y="5788490"/>
              <a:ext cx="4506719" cy="707886"/>
            </a:xfrm>
            <a:prstGeom prst="rect">
              <a:avLst/>
            </a:prstGeom>
          </p:spPr>
          <p:txBody>
            <a:bodyPr wrap="square">
              <a:spAutoFit/>
            </a:bodyPr>
            <a:lstStyle/>
            <a:p>
              <a:pPr marL="971550" marR="0" lvl="1" indent="-514350" algn="l" defTabSz="457200" rtl="0" eaLnBrk="1" fontAlgn="auto" latinLnBrk="0" hangingPunct="1">
                <a:lnSpc>
                  <a:spcPct val="100000"/>
                </a:lnSpc>
                <a:spcBef>
                  <a:spcPts val="1000"/>
                </a:spcBef>
                <a:spcAft>
                  <a:spcPts val="0"/>
                </a:spcAft>
                <a:buClr>
                  <a:srgbClr val="90C226"/>
                </a:buClr>
                <a:buSzPct val="80000"/>
                <a:buFont typeface="+mj-lt"/>
                <a:buAutoNum type="arabicParenR" startAt="6"/>
                <a:tabLst/>
                <a:defRPr/>
              </a:pPr>
              <a:r>
                <a:rPr kumimoji="0" lang="en-US" sz="20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Keep samples/carcass cold and submit to laboratory</a:t>
              </a:r>
            </a:p>
          </p:txBody>
        </p:sp>
      </p:grpSp>
      <p:sp>
        <p:nvSpPr>
          <p:cNvPr id="40" name="Google Shape;173;p9">
            <a:extLst>
              <a:ext uri="{FF2B5EF4-FFF2-40B4-BE49-F238E27FC236}">
                <a16:creationId xmlns:a16="http://schemas.microsoft.com/office/drawing/2014/main" id="{078D6EFA-2AA3-4B46-B7D3-5150FCAA6B64}"/>
              </a:ext>
            </a:extLst>
          </p:cNvPr>
          <p:cNvSpPr txBox="1">
            <a:spLocks/>
          </p:cNvSpPr>
          <p:nvPr/>
        </p:nvSpPr>
        <p:spPr>
          <a:xfrm>
            <a:off x="209745" y="2176251"/>
            <a:ext cx="3455304" cy="2286000"/>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85000"/>
              </a:lnSpc>
              <a:spcBef>
                <a:spcPct val="0"/>
              </a:spcBef>
              <a:buNone/>
              <a:defRPr sz="3600" b="0" kern="1200" spc="-50" baseline="0">
                <a:solidFill>
                  <a:schemeClr val="bg2">
                    <a:lumMod val="25000"/>
                  </a:schemeClr>
                </a:solidFill>
                <a:latin typeface="+mj-lt"/>
                <a:ea typeface="+mj-ea"/>
                <a:cs typeface="+mj-cs"/>
              </a:defRPr>
            </a:lvl1pPr>
          </a:lstStyle>
          <a:p>
            <a:pPr algn="ctr">
              <a:buClr>
                <a:srgbClr val="FFFFFF"/>
              </a:buClr>
              <a:buSzPts val="4400"/>
            </a:pPr>
            <a:r>
              <a:rPr lang="en-US" sz="3200">
                <a:solidFill>
                  <a:schemeClr val="tx2"/>
                </a:solidFill>
              </a:rPr>
              <a:t>What to do when you find a sick or dead wild animal?</a:t>
            </a:r>
          </a:p>
        </p:txBody>
      </p:sp>
    </p:spTree>
    <p:extLst>
      <p:ext uri="{BB962C8B-B14F-4D97-AF65-F5344CB8AC3E}">
        <p14:creationId xmlns:p14="http://schemas.microsoft.com/office/powerpoint/2010/main" val="4282527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37973E-DD73-F241-B830-3CD310F0F4CD}"/>
              </a:ext>
            </a:extLst>
          </p:cNvPr>
          <p:cNvSpPr/>
          <p:nvPr/>
        </p:nvSpPr>
        <p:spPr>
          <a:xfrm>
            <a:off x="997252" y="582839"/>
            <a:ext cx="10197494" cy="1099457"/>
          </a:xfrm>
          <a:prstGeom prst="rect">
            <a:avLst/>
          </a:prstGeom>
        </p:spPr>
        <p:txBody>
          <a:bodyPr vert="horz" lIns="91440" tIns="45720" rIns="91440" bIns="45720" rtlCol="0" anchor="t">
            <a:normAutofit/>
          </a:bodyPr>
          <a:lstStyle/>
          <a:p>
            <a:pPr marL="1200150" lvl="1" indent="-742950">
              <a:spcBef>
                <a:spcPct val="0"/>
              </a:spcBef>
              <a:spcAft>
                <a:spcPts val="600"/>
              </a:spcAft>
              <a:buClr>
                <a:srgbClr val="549E39"/>
              </a:buClr>
              <a:buSzPct val="80000"/>
              <a:buFont typeface="+mj-lt"/>
              <a:buAutoNum type="arabicParenR" startAt="5"/>
            </a:pPr>
            <a:endParaRPr lang="en-US" sz="3600">
              <a:latin typeface="+mj-lt"/>
              <a:ea typeface="+mj-ea"/>
              <a:cs typeface="+mj-cs"/>
            </a:endParaRPr>
          </a:p>
        </p:txBody>
      </p:sp>
      <p:sp>
        <p:nvSpPr>
          <p:cNvPr id="2" name="Title 1">
            <a:extLst>
              <a:ext uri="{FF2B5EF4-FFF2-40B4-BE49-F238E27FC236}">
                <a16:creationId xmlns:a16="http://schemas.microsoft.com/office/drawing/2014/main" id="{768115F0-4BEF-B042-8D4C-158EE12058FF}"/>
              </a:ext>
            </a:extLst>
          </p:cNvPr>
          <p:cNvSpPr>
            <a:spLocks noGrp="1"/>
          </p:cNvSpPr>
          <p:nvPr>
            <p:ph type="title"/>
          </p:nvPr>
        </p:nvSpPr>
        <p:spPr>
          <a:xfrm>
            <a:off x="338956" y="605879"/>
            <a:ext cx="3200400" cy="2286000"/>
          </a:xfrm>
        </p:spPr>
        <p:txBody>
          <a:bodyPr anchor="ctr">
            <a:normAutofit/>
          </a:bodyPr>
          <a:lstStyle/>
          <a:p>
            <a:pPr marL="514350" indent="-514350">
              <a:buClr>
                <a:schemeClr val="tx1">
                  <a:lumMod val="85000"/>
                  <a:lumOff val="15000"/>
                </a:schemeClr>
              </a:buClr>
              <a:buSzPct val="80000"/>
              <a:buFont typeface="+mj-lt"/>
              <a:buAutoNum type="arabicParenR" startAt="5"/>
            </a:pPr>
            <a:r>
              <a:rPr lang="en-US" sz="2700">
                <a:solidFill>
                  <a:schemeClr val="tx2"/>
                </a:solidFill>
              </a:rPr>
              <a:t>Obtain samples/carcass</a:t>
            </a:r>
          </a:p>
        </p:txBody>
      </p:sp>
      <p:graphicFrame>
        <p:nvGraphicFramePr>
          <p:cNvPr id="19" name="Content Placeholder 2">
            <a:extLst>
              <a:ext uri="{FF2B5EF4-FFF2-40B4-BE49-F238E27FC236}">
                <a16:creationId xmlns:a16="http://schemas.microsoft.com/office/drawing/2014/main" id="{6447C318-8E04-4F81-8968-09B1B620C58F}"/>
              </a:ext>
            </a:extLst>
          </p:cNvPr>
          <p:cNvGraphicFramePr>
            <a:graphicFrameLocks noGrp="1"/>
          </p:cNvGraphicFramePr>
          <p:nvPr>
            <p:ph idx="1"/>
            <p:extLst>
              <p:ext uri="{D42A27DB-BD31-4B8C-83A1-F6EECF244321}">
                <p14:modId xmlns:p14="http://schemas.microsoft.com/office/powerpoint/2010/main" val="45150829"/>
              </p:ext>
            </p:extLst>
          </p:nvPr>
        </p:nvGraphicFramePr>
        <p:xfrm>
          <a:off x="4800600" y="731838"/>
          <a:ext cx="6492875"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descr="A picture containing grass, outdoor, clothes&#10;&#10;Description automatically generated">
            <a:extLst>
              <a:ext uri="{FF2B5EF4-FFF2-40B4-BE49-F238E27FC236}">
                <a16:creationId xmlns:a16="http://schemas.microsoft.com/office/drawing/2014/main" id="{3C37DD99-3C1E-CB40-BB09-7D24C37C30DF}"/>
              </a:ext>
            </a:extLst>
          </p:cNvPr>
          <p:cNvPicPr>
            <a:picLocks noGrp="1" noChangeAspect="1"/>
          </p:cNvPicPr>
          <p:nvPr>
            <p:ph idx="13"/>
          </p:nvPr>
        </p:nvPicPr>
        <p:blipFill>
          <a:blip r:embed="rId8" cstate="screen">
            <a:extLst>
              <a:ext uri="{28A0092B-C50C-407E-A947-70E740481C1C}">
                <a14:useLocalDpi xmlns:a14="http://schemas.microsoft.com/office/drawing/2010/main"/>
              </a:ext>
            </a:extLst>
          </a:blip>
          <a:stretch>
            <a:fillRect/>
          </a:stretch>
        </p:blipFill>
        <p:spPr>
          <a:xfrm rot="16200000">
            <a:off x="551399" y="3262047"/>
            <a:ext cx="2775514" cy="2081259"/>
          </a:xfrm>
        </p:spPr>
      </p:pic>
    </p:spTree>
    <p:extLst>
      <p:ext uri="{BB962C8B-B14F-4D97-AF65-F5344CB8AC3E}">
        <p14:creationId xmlns:p14="http://schemas.microsoft.com/office/powerpoint/2010/main" val="3972409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1957" y="1481153"/>
            <a:ext cx="7267700" cy="4697411"/>
          </a:xfrm>
        </p:spPr>
        <p:txBody>
          <a:bodyPr vert="horz" lIns="91440" tIns="45720" rIns="91440" bIns="45720" rtlCol="0" anchor="ctr">
            <a:normAutofit/>
          </a:bodyPr>
          <a:lstStyle/>
          <a:p>
            <a:pPr marL="0" indent="0">
              <a:spcAft>
                <a:spcPts val="1000"/>
              </a:spcAft>
              <a:buNone/>
            </a:pPr>
            <a:r>
              <a:rPr lang="en-US" sz="2000" b="1">
                <a:solidFill>
                  <a:schemeClr val="accent2"/>
                </a:solidFill>
              </a:rPr>
              <a:t>ORAL SWAB COLLECTION</a:t>
            </a:r>
          </a:p>
          <a:p>
            <a:pPr marL="914400" lvl="1" indent="-457200">
              <a:lnSpc>
                <a:spcPct val="100000"/>
              </a:lnSpc>
              <a:spcAft>
                <a:spcPts val="600"/>
              </a:spcAft>
              <a:buFont typeface="+mj-lt"/>
              <a:buAutoNum type="arabicPeriod"/>
            </a:pPr>
            <a:r>
              <a:rPr lang="en-US" sz="2000"/>
              <a:t>Open swab package without touching swab or shaft</a:t>
            </a:r>
          </a:p>
          <a:p>
            <a:pPr marL="914400" lvl="1" indent="-457200">
              <a:lnSpc>
                <a:spcPct val="100000"/>
              </a:lnSpc>
              <a:spcAft>
                <a:spcPts val="600"/>
              </a:spcAft>
              <a:buFont typeface="+mj-lt"/>
              <a:buAutoNum type="arabicPeriod"/>
            </a:pPr>
            <a:r>
              <a:rPr lang="en-US" sz="2000"/>
              <a:t>Swab inside mouth</a:t>
            </a:r>
          </a:p>
          <a:p>
            <a:pPr marL="1299845" lvl="6">
              <a:lnSpc>
                <a:spcPct val="100000"/>
              </a:lnSpc>
              <a:buFont typeface="Wingdings" charset="2"/>
              <a:buChar char="§"/>
            </a:pPr>
            <a:r>
              <a:rPr lang="en-US" b="1"/>
              <a:t>MAMMAL</a:t>
            </a:r>
            <a:r>
              <a:rPr lang="en-US"/>
              <a:t> - Rub the swab against the back of the throat</a:t>
            </a:r>
            <a:endParaRPr lang="en-US">
              <a:cs typeface="Arial"/>
            </a:endParaRPr>
          </a:p>
          <a:p>
            <a:pPr marL="1299845" lvl="6">
              <a:lnSpc>
                <a:spcPct val="100000"/>
              </a:lnSpc>
              <a:buFont typeface="Wingdings" charset="2"/>
              <a:buChar char="§"/>
            </a:pPr>
            <a:r>
              <a:rPr lang="en-US" b="1"/>
              <a:t>BIRD</a:t>
            </a:r>
            <a:r>
              <a:rPr lang="en-US"/>
              <a:t> – Hold mouth open and rub swab around the tracheal opening and choanal slit</a:t>
            </a:r>
            <a:endParaRPr lang="en-US">
              <a:cs typeface="Arial"/>
            </a:endParaRPr>
          </a:p>
          <a:p>
            <a:pPr marL="914400" lvl="1" indent="-457200">
              <a:lnSpc>
                <a:spcPct val="100000"/>
              </a:lnSpc>
              <a:spcAft>
                <a:spcPts val="600"/>
              </a:spcAft>
              <a:buFont typeface="+mj-lt"/>
              <a:buAutoNum type="arabicPeriod"/>
            </a:pPr>
            <a:r>
              <a:rPr lang="en-US" sz="2000"/>
              <a:t>Place swab in cryovial “O”</a:t>
            </a:r>
          </a:p>
          <a:p>
            <a:pPr marL="914400" lvl="1" indent="-457200">
              <a:lnSpc>
                <a:spcPct val="100000"/>
              </a:lnSpc>
              <a:spcAft>
                <a:spcPts val="600"/>
              </a:spcAft>
              <a:buFont typeface="+mj-lt"/>
              <a:buAutoNum type="arabicPeriod"/>
            </a:pPr>
            <a:r>
              <a:rPr lang="en-US" sz="2000"/>
              <a:t>Break or cut the end of the swab into the tube without touching the shaft</a:t>
            </a:r>
          </a:p>
          <a:p>
            <a:pPr marL="914400" lvl="1" indent="-457200">
              <a:lnSpc>
                <a:spcPct val="100000"/>
              </a:lnSpc>
              <a:spcAft>
                <a:spcPts val="600"/>
              </a:spcAft>
              <a:buFont typeface="+mj-lt"/>
              <a:buAutoNum type="arabicPeriod"/>
            </a:pPr>
            <a:r>
              <a:rPr lang="en-US" sz="2000"/>
              <a:t>Close the vial, put it back into the sampling kit</a:t>
            </a:r>
          </a:p>
        </p:txBody>
      </p:sp>
      <p:pic>
        <p:nvPicPr>
          <p:cNvPr id="4098" name="Picture 2" descr="How To Give CPR To A Bir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82331" y="810444"/>
            <a:ext cx="2497712" cy="187328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Technical Upd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stretch>
            <a:fillRect/>
          </a:stretch>
        </p:blipFill>
        <p:spPr>
          <a:xfrm>
            <a:off x="9182331" y="2808541"/>
            <a:ext cx="2497712" cy="1503812"/>
          </a:xfrm>
          <a:prstGeom prst="rect">
            <a:avLst/>
          </a:prstGeom>
        </p:spPr>
      </p:pic>
      <p:pic>
        <p:nvPicPr>
          <p:cNvPr id="9" name="Picture 8" descr="Throat swab_small">
            <a:extLst>
              <a:ext uri="{FF2B5EF4-FFF2-40B4-BE49-F238E27FC236}">
                <a16:creationId xmlns:a16="http://schemas.microsoft.com/office/drawing/2014/main" id="{5EAC7401-BBE8-4A54-8453-98F984610799}"/>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82331" y="4437166"/>
            <a:ext cx="2497712" cy="1741398"/>
          </a:xfrm>
          <a:prstGeom prst="rect">
            <a:avLst/>
          </a:prstGeom>
          <a:noFill/>
          <a:ln w="9525">
            <a:noFill/>
            <a:miter lim="800000"/>
            <a:headEnd/>
            <a:tailEnd/>
          </a:ln>
        </p:spPr>
      </p:pic>
      <p:sp>
        <p:nvSpPr>
          <p:cNvPr id="11" name="Rectangle 10">
            <a:extLst>
              <a:ext uri="{FF2B5EF4-FFF2-40B4-BE49-F238E27FC236}">
                <a16:creationId xmlns:a16="http://schemas.microsoft.com/office/drawing/2014/main" id="{4852852C-F7B1-384A-8960-8E06B6EBD7E8}"/>
              </a:ext>
            </a:extLst>
          </p:cNvPr>
          <p:cNvSpPr/>
          <p:nvPr/>
        </p:nvSpPr>
        <p:spPr>
          <a:xfrm>
            <a:off x="1175657" y="490750"/>
            <a:ext cx="7749373" cy="1099457"/>
          </a:xfrm>
          <a:prstGeom prst="rect">
            <a:avLst/>
          </a:prstGeom>
        </p:spPr>
        <p:txBody>
          <a:bodyPr vert="horz" lIns="91440" tIns="45720" rIns="91440" bIns="45720" rtlCol="0" anchor="ctr">
            <a:normAutofit/>
          </a:bodyPr>
          <a:lstStyle/>
          <a:p>
            <a:pPr marL="1200150" lvl="1" indent="-742950">
              <a:spcBef>
                <a:spcPct val="0"/>
              </a:spcBef>
              <a:spcAft>
                <a:spcPts val="600"/>
              </a:spcAft>
              <a:buClr>
                <a:schemeClr val="bg1"/>
              </a:buClr>
              <a:buSzPct val="80000"/>
              <a:buFont typeface="+mj-lt"/>
              <a:buAutoNum type="arabicParenR" startAt="5"/>
            </a:pPr>
            <a:r>
              <a:rPr lang="en-US" sz="3400">
                <a:solidFill>
                  <a:schemeClr val="bg1"/>
                </a:solidFill>
                <a:latin typeface="+mj-lt"/>
                <a:ea typeface="+mj-ea"/>
                <a:cs typeface="+mj-cs"/>
              </a:rPr>
              <a:t>Obtain samples/carcass</a:t>
            </a:r>
          </a:p>
        </p:txBody>
      </p:sp>
    </p:spTree>
    <p:extLst>
      <p:ext uri="{BB962C8B-B14F-4D97-AF65-F5344CB8AC3E}">
        <p14:creationId xmlns:p14="http://schemas.microsoft.com/office/powerpoint/2010/main" val="838274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3143" y="1741714"/>
            <a:ext cx="7197851" cy="4376860"/>
          </a:xfrm>
        </p:spPr>
        <p:txBody>
          <a:bodyPr vert="horz" lIns="91440" tIns="45720" rIns="91440" bIns="45720" rtlCol="0" anchor="ctr">
            <a:normAutofit/>
          </a:bodyPr>
          <a:lstStyle/>
          <a:p>
            <a:pPr marL="0" indent="0">
              <a:spcAft>
                <a:spcPts val="1200"/>
              </a:spcAft>
              <a:buNone/>
            </a:pPr>
            <a:r>
              <a:rPr lang="en-US" sz="2000" b="1">
                <a:solidFill>
                  <a:schemeClr val="accent2"/>
                </a:solidFill>
              </a:rPr>
              <a:t>RECTAL/CLOACAL SWAB and FECES COLLECTION</a:t>
            </a:r>
          </a:p>
          <a:p>
            <a:pPr marL="800100" lvl="1" indent="-342900">
              <a:lnSpc>
                <a:spcPct val="100000"/>
              </a:lnSpc>
              <a:spcAft>
                <a:spcPts val="600"/>
              </a:spcAft>
              <a:buFont typeface="+mj-lt"/>
              <a:buAutoNum type="arabicPeriod"/>
            </a:pPr>
            <a:r>
              <a:rPr lang="en-US" sz="1800"/>
              <a:t>Open swab package without touching swab or shaft</a:t>
            </a:r>
          </a:p>
          <a:p>
            <a:pPr marL="800100" lvl="1" indent="-342900">
              <a:lnSpc>
                <a:spcPct val="100000"/>
              </a:lnSpc>
              <a:spcAft>
                <a:spcPts val="600"/>
              </a:spcAft>
              <a:buFont typeface="+mj-lt"/>
              <a:buAutoNum type="arabicPeriod"/>
            </a:pPr>
            <a:r>
              <a:rPr lang="en-US" sz="1800"/>
              <a:t>Swab rectum or cloaca</a:t>
            </a:r>
          </a:p>
          <a:p>
            <a:pPr marL="1099820" lvl="5">
              <a:lnSpc>
                <a:spcPct val="100000"/>
              </a:lnSpc>
              <a:buFont typeface="Wingdings" pitchFamily="34" charset="0"/>
              <a:buChar char="§"/>
            </a:pPr>
            <a:r>
              <a:rPr lang="en-US" sz="1300" b="1"/>
              <a:t>MAMMAL</a:t>
            </a:r>
            <a:r>
              <a:rPr lang="en-US" sz="1300"/>
              <a:t>– Insert the swab into the rectum swirling gently along the rectal wall</a:t>
            </a:r>
            <a:endParaRPr lang="en-US" sz="1300">
              <a:cs typeface="Arial"/>
            </a:endParaRPr>
          </a:p>
          <a:p>
            <a:pPr marL="1099820" lvl="5">
              <a:lnSpc>
                <a:spcPct val="100000"/>
              </a:lnSpc>
              <a:buFont typeface="Wingdings" pitchFamily="34" charset="0"/>
              <a:buChar char="§"/>
            </a:pPr>
            <a:r>
              <a:rPr lang="en-US" sz="1300" b="1"/>
              <a:t>BIRD</a:t>
            </a:r>
            <a:r>
              <a:rPr lang="en-US" sz="1300"/>
              <a:t> – Insert the swab through the vent and into the cloaca, swirling gently</a:t>
            </a:r>
            <a:endParaRPr lang="en-US" sz="1300">
              <a:cs typeface="Arial"/>
            </a:endParaRPr>
          </a:p>
          <a:p>
            <a:pPr marL="1099820" lvl="5">
              <a:lnSpc>
                <a:spcPct val="100000"/>
              </a:lnSpc>
              <a:buFont typeface="Wingdings" pitchFamily="34" charset="0"/>
              <a:buChar char="§"/>
            </a:pPr>
            <a:r>
              <a:rPr lang="en-US" sz="1300" b="1"/>
              <a:t>FECES</a:t>
            </a:r>
            <a:r>
              <a:rPr lang="en-US" sz="1300"/>
              <a:t> – feces can be placed directly into the vial if they are fresh and can be collected without contamination</a:t>
            </a:r>
            <a:endParaRPr lang="en-US" sz="1300">
              <a:cs typeface="Arial"/>
            </a:endParaRPr>
          </a:p>
          <a:p>
            <a:pPr marL="800100" lvl="1" indent="-342900">
              <a:lnSpc>
                <a:spcPct val="100000"/>
              </a:lnSpc>
              <a:spcAft>
                <a:spcPts val="600"/>
              </a:spcAft>
              <a:buFont typeface="+mj-lt"/>
              <a:buAutoNum type="arabicPeriod"/>
            </a:pPr>
            <a:r>
              <a:rPr lang="en-US" sz="1800"/>
              <a:t>Place the swab in cryovial “R”</a:t>
            </a:r>
          </a:p>
          <a:p>
            <a:pPr marL="800100" lvl="1" indent="-342900">
              <a:lnSpc>
                <a:spcPct val="100000"/>
              </a:lnSpc>
              <a:spcAft>
                <a:spcPts val="600"/>
              </a:spcAft>
              <a:buFont typeface="+mj-lt"/>
              <a:buAutoNum type="arabicPeriod"/>
            </a:pPr>
            <a:r>
              <a:rPr lang="en-US" sz="1800"/>
              <a:t>Break or cut the end of the swab into the tube without touching the shaft</a:t>
            </a:r>
          </a:p>
          <a:p>
            <a:pPr marL="800100" lvl="1" indent="-342900">
              <a:lnSpc>
                <a:spcPct val="100000"/>
              </a:lnSpc>
              <a:spcAft>
                <a:spcPts val="600"/>
              </a:spcAft>
              <a:buFont typeface="+mj-lt"/>
              <a:buAutoNum type="arabicPeriod"/>
            </a:pPr>
            <a:r>
              <a:rPr lang="en-US" sz="1800"/>
              <a:t>Close the vial, put it back into the sampling kit</a:t>
            </a:r>
          </a:p>
        </p:txBody>
      </p:sp>
      <p:sp>
        <p:nvSpPr>
          <p:cNvPr id="4" name="AutoShape 4" descr="Technical Upd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9ED44C53-6E60-4A95-ACD3-8839EB4CD5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95024" y="4365696"/>
            <a:ext cx="3828649" cy="1904222"/>
          </a:xfrm>
          <a:prstGeom prst="rect">
            <a:avLst/>
          </a:prstGeom>
        </p:spPr>
      </p:pic>
      <p:pic>
        <p:nvPicPr>
          <p:cNvPr id="7170" name="Picture 2" descr="Jocelyn Champagnon on Twitter: &quot;Blood and cloacal swab sampling ..."/>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94623" y="1498671"/>
            <a:ext cx="382905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person&#10;&#10;Description automatically generated">
            <a:extLst>
              <a:ext uri="{FF2B5EF4-FFF2-40B4-BE49-F238E27FC236}">
                <a16:creationId xmlns:a16="http://schemas.microsoft.com/office/drawing/2014/main" id="{B27C192B-0436-A142-862A-6771FE1440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73844" y="436731"/>
            <a:ext cx="1349829" cy="2024743"/>
          </a:xfrm>
          <a:prstGeom prst="rect">
            <a:avLst/>
          </a:prstGeom>
        </p:spPr>
      </p:pic>
      <p:sp>
        <p:nvSpPr>
          <p:cNvPr id="9" name="Rectangle 8">
            <a:extLst>
              <a:ext uri="{FF2B5EF4-FFF2-40B4-BE49-F238E27FC236}">
                <a16:creationId xmlns:a16="http://schemas.microsoft.com/office/drawing/2014/main" id="{2AECDA45-5FF4-0649-BDCC-93CDBEA8BE04}"/>
              </a:ext>
            </a:extLst>
          </p:cNvPr>
          <p:cNvSpPr/>
          <p:nvPr/>
        </p:nvSpPr>
        <p:spPr>
          <a:xfrm>
            <a:off x="1175657" y="490750"/>
            <a:ext cx="7749373" cy="1099457"/>
          </a:xfrm>
          <a:prstGeom prst="rect">
            <a:avLst/>
          </a:prstGeom>
        </p:spPr>
        <p:txBody>
          <a:bodyPr vert="horz" lIns="91440" tIns="45720" rIns="91440" bIns="45720" rtlCol="0" anchor="ctr">
            <a:normAutofit/>
          </a:bodyPr>
          <a:lstStyle/>
          <a:p>
            <a:pPr marL="1200150" lvl="1" indent="-742950">
              <a:spcBef>
                <a:spcPct val="0"/>
              </a:spcBef>
              <a:spcAft>
                <a:spcPts val="600"/>
              </a:spcAft>
              <a:buClr>
                <a:schemeClr val="bg1"/>
              </a:buClr>
              <a:buSzPct val="80000"/>
              <a:buFont typeface="+mj-lt"/>
              <a:buAutoNum type="arabicParenR" startAt="5"/>
            </a:pPr>
            <a:r>
              <a:rPr lang="en-US" sz="3400">
                <a:solidFill>
                  <a:schemeClr val="bg1"/>
                </a:solidFill>
                <a:latin typeface="+mj-lt"/>
                <a:ea typeface="+mj-ea"/>
                <a:cs typeface="+mj-cs"/>
              </a:rPr>
              <a:t>Obtain samples/carcass</a:t>
            </a:r>
          </a:p>
        </p:txBody>
      </p:sp>
    </p:spTree>
    <p:extLst>
      <p:ext uri="{BB962C8B-B14F-4D97-AF65-F5344CB8AC3E}">
        <p14:creationId xmlns:p14="http://schemas.microsoft.com/office/powerpoint/2010/main" val="3072277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3E36-10B6-41BE-9DDC-78DE1F5FF314}"/>
              </a:ext>
            </a:extLst>
          </p:cNvPr>
          <p:cNvSpPr>
            <a:spLocks noGrp="1"/>
          </p:cNvSpPr>
          <p:nvPr>
            <p:ph type="title"/>
          </p:nvPr>
        </p:nvSpPr>
        <p:spPr>
          <a:xfrm>
            <a:off x="1609364" y="505052"/>
            <a:ext cx="8884466" cy="952639"/>
          </a:xfrm>
        </p:spPr>
        <p:txBody>
          <a:bodyPr anchor="ctr">
            <a:noAutofit/>
          </a:bodyPr>
          <a:lstStyle/>
          <a:p>
            <a:pPr lvl="0"/>
            <a:r>
              <a:rPr lang="en-US" sz="2600"/>
              <a:t>If </a:t>
            </a:r>
            <a:r>
              <a:rPr lang="en-US" sz="2600" b="1">
                <a:solidFill>
                  <a:schemeClr val="accent6">
                    <a:lumMod val="40000"/>
                    <a:lumOff val="60000"/>
                  </a:schemeClr>
                </a:solidFill>
              </a:rPr>
              <a:t>poisoning</a:t>
            </a:r>
            <a:r>
              <a:rPr lang="en-US" sz="2600" b="1"/>
              <a:t> </a:t>
            </a:r>
            <a:r>
              <a:rPr lang="en-US" sz="2600"/>
              <a:t>is suspected, collect water, bait, or food item in the large blue tube</a:t>
            </a:r>
          </a:p>
        </p:txBody>
      </p:sp>
      <p:sp>
        <p:nvSpPr>
          <p:cNvPr id="3" name="Content Placeholder 2"/>
          <p:cNvSpPr>
            <a:spLocks noGrp="1"/>
          </p:cNvSpPr>
          <p:nvPr>
            <p:ph idx="1"/>
          </p:nvPr>
        </p:nvSpPr>
        <p:spPr>
          <a:xfrm>
            <a:off x="1609363" y="1709274"/>
            <a:ext cx="9181327" cy="1023153"/>
          </a:xfrm>
        </p:spPr>
        <p:txBody>
          <a:bodyPr vert="horz" lIns="91440" tIns="45720" rIns="91440" bIns="45720" rtlCol="0" anchor="ctr">
            <a:normAutofit/>
          </a:bodyPr>
          <a:lstStyle/>
          <a:p>
            <a:pPr algn="ctr"/>
            <a:r>
              <a:rPr lang="en-US" sz="2400" b="1"/>
              <a:t>MAKE SURE TO WEAR GLOVES and EYE PROTECTION TO AVOID ANY CONTACT WITH SKIN OR EYES</a:t>
            </a:r>
          </a:p>
        </p:txBody>
      </p:sp>
      <p:pic>
        <p:nvPicPr>
          <p:cNvPr id="5124" name="Picture 4" descr="National Wildlife Humane Society - Stop Wildlife Poison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52900" y="2714523"/>
            <a:ext cx="3886200"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vulture-dea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87307" y="3948113"/>
            <a:ext cx="3579530" cy="2203376"/>
          </a:xfrm>
          <a:prstGeom prst="rect">
            <a:avLst/>
          </a:prstGeom>
          <a:ln>
            <a:noFill/>
          </a:ln>
          <a:effectLst>
            <a:softEdge rad="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2" descr="240_F_122123342_aCbiT3Mygcr11bnwO7ejnDnYQms8X7O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7908" y="3832550"/>
            <a:ext cx="3506785" cy="2318939"/>
          </a:xfrm>
          <a:prstGeom prst="rect">
            <a:avLst/>
          </a:prstGeom>
          <a:ln>
            <a:noFill/>
          </a:ln>
          <a:effectLst>
            <a:softEdge rad="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6" name="Picture 6" descr="Falcon® 50 mL High Clarity PP Centrifuge Tube, Conical Bottom ..."/>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420482" y="4687866"/>
            <a:ext cx="1351036" cy="146362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5602514" y="3011671"/>
            <a:ext cx="1756229" cy="140509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566795" y="3011671"/>
            <a:ext cx="1596573" cy="140509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594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0E56E8-345C-914B-AA45-23E56EFF5DA5}"/>
              </a:ext>
            </a:extLst>
          </p:cNvPr>
          <p:cNvSpPr/>
          <p:nvPr/>
        </p:nvSpPr>
        <p:spPr>
          <a:xfrm>
            <a:off x="5974813" y="3244334"/>
            <a:ext cx="242374" cy="369332"/>
          </a:xfrm>
          <a:prstGeom prst="rect">
            <a:avLst/>
          </a:prstGeom>
        </p:spPr>
        <p:txBody>
          <a:bodyPr wrap="none">
            <a:spAutoFit/>
          </a:bodyPr>
          <a:lstStyle/>
          <a:p>
            <a:r>
              <a:rPr lang="en-CA">
                <a:solidFill>
                  <a:srgbClr val="000000"/>
                </a:solidFill>
                <a:latin typeface="Times" pitchFamily="2" charset="0"/>
              </a:rPr>
              <a:t> </a:t>
            </a:r>
            <a:endParaRPr lang="en-US"/>
          </a:p>
        </p:txBody>
      </p:sp>
      <p:sp>
        <p:nvSpPr>
          <p:cNvPr id="8" name="Rectangle 7">
            <a:extLst>
              <a:ext uri="{FF2B5EF4-FFF2-40B4-BE49-F238E27FC236}">
                <a16:creationId xmlns:a16="http://schemas.microsoft.com/office/drawing/2014/main" id="{78E8FF71-EC50-2144-A194-8178C7420036}"/>
              </a:ext>
            </a:extLst>
          </p:cNvPr>
          <p:cNvSpPr/>
          <p:nvPr/>
        </p:nvSpPr>
        <p:spPr>
          <a:xfrm>
            <a:off x="698760" y="1808905"/>
            <a:ext cx="8425228" cy="4380686"/>
          </a:xfrm>
          <a:prstGeom prst="rect">
            <a:avLst/>
          </a:prstGeom>
        </p:spPr>
        <p:txBody>
          <a:bodyPr wrap="square" lIns="91440" tIns="45720" rIns="91440" bIns="45720" anchor="t">
            <a:spAutoFit/>
          </a:bodyPr>
          <a:lstStyle/>
          <a:p>
            <a:pPr fontAlgn="base">
              <a:spcAft>
                <a:spcPts val="1600"/>
              </a:spcAft>
            </a:pPr>
            <a:r>
              <a:rPr lang="en-US" sz="2600" b="1">
                <a:solidFill>
                  <a:schemeClr val="accent1"/>
                </a:solidFill>
              </a:rPr>
              <a:t>CARCASS COLLECTION AND BAGGING</a:t>
            </a:r>
          </a:p>
          <a:p>
            <a:pPr>
              <a:spcAft>
                <a:spcPts val="1200"/>
              </a:spcAft>
            </a:pPr>
            <a:r>
              <a:rPr lang="en-US" b="1" i="1">
                <a:solidFill>
                  <a:srgbClr val="FF0000"/>
                </a:solidFill>
              </a:rPr>
              <a:t>**</a:t>
            </a:r>
            <a:r>
              <a:rPr lang="en-US" i="1">
                <a:solidFill>
                  <a:srgbClr val="FF0000"/>
                </a:solidFill>
              </a:rPr>
              <a:t>Always wear PPE when collecting a carcass**</a:t>
            </a:r>
            <a:endParaRPr lang="en-CA">
              <a:solidFill>
                <a:srgbClr val="FF0000"/>
              </a:solidFill>
            </a:endParaRPr>
          </a:p>
          <a:p>
            <a:pPr marL="342900" lvl="0" indent="-342900">
              <a:spcAft>
                <a:spcPts val="600"/>
              </a:spcAft>
              <a:buFont typeface="+mj-lt"/>
              <a:buAutoNum type="arabicPeriod"/>
            </a:pPr>
            <a:r>
              <a:rPr lang="en-US" sz="2000"/>
              <a:t>Invert a large plastic bag over your hand</a:t>
            </a:r>
            <a:endParaRPr lang="en-CA" sz="2000"/>
          </a:p>
          <a:p>
            <a:pPr marL="342900" lvl="0" indent="-342900">
              <a:spcAft>
                <a:spcPts val="600"/>
              </a:spcAft>
              <a:buFont typeface="+mj-lt"/>
              <a:buAutoNum type="arabicPeriod"/>
            </a:pPr>
            <a:r>
              <a:rPr lang="en-US" sz="2000"/>
              <a:t>Grasp the carcass in your hand, and invert the bag back over the carcass</a:t>
            </a:r>
            <a:endParaRPr lang="en-CA" sz="2000"/>
          </a:p>
          <a:p>
            <a:pPr marL="342900" lvl="0" indent="-342900">
              <a:spcAft>
                <a:spcPts val="600"/>
              </a:spcAft>
              <a:buFont typeface="+mj-lt"/>
              <a:buAutoNum type="arabicPeriod"/>
            </a:pPr>
            <a:r>
              <a:rPr lang="en-US" sz="2000"/>
              <a:t>Expel the excess air from the bag, away from your body </a:t>
            </a:r>
            <a:endParaRPr lang="en-CA" sz="2000"/>
          </a:p>
          <a:p>
            <a:pPr marL="342900" lvl="0" indent="-342900">
              <a:spcAft>
                <a:spcPts val="600"/>
              </a:spcAft>
              <a:buFont typeface="+mj-lt"/>
              <a:buAutoNum type="arabicPeriod"/>
            </a:pPr>
            <a:r>
              <a:rPr lang="en-US" sz="2000"/>
              <a:t>Seal the bag by tightly twisting and taping the top or zipping the bag closed</a:t>
            </a:r>
            <a:endParaRPr lang="en-CA" sz="2000"/>
          </a:p>
          <a:p>
            <a:pPr marL="342900" lvl="0" indent="-342900">
              <a:spcAft>
                <a:spcPts val="600"/>
              </a:spcAft>
              <a:buFont typeface="+mj-lt"/>
              <a:buAutoNum type="arabicPeriod"/>
            </a:pPr>
            <a:r>
              <a:rPr lang="en-US" sz="2000"/>
              <a:t>Repeat steps 1-4 to place the bagged carcass in a </a:t>
            </a:r>
            <a:r>
              <a:rPr lang="en-US" sz="2000" b="1" u="sng"/>
              <a:t>second</a:t>
            </a:r>
            <a:r>
              <a:rPr lang="en-US" sz="2000"/>
              <a:t> plastic bag</a:t>
            </a:r>
          </a:p>
          <a:p>
            <a:pPr marL="342900" lvl="0" indent="-342900">
              <a:spcAft>
                <a:spcPts val="1000"/>
              </a:spcAft>
              <a:buFont typeface="+mj-lt"/>
              <a:buAutoNum type="arabicPeriod"/>
            </a:pPr>
            <a:r>
              <a:rPr lang="en-US" sz="2000"/>
              <a:t>Place this double-bagged carcass into a </a:t>
            </a:r>
            <a:r>
              <a:rPr lang="en-US" sz="2000" b="1" u="sng"/>
              <a:t>third</a:t>
            </a:r>
            <a:r>
              <a:rPr lang="en-US" sz="2000" u="sng"/>
              <a:t> and final bag</a:t>
            </a:r>
            <a:endParaRPr lang="en-CA" sz="2000" u="sng">
              <a:cs typeface="Arial"/>
            </a:endParaRPr>
          </a:p>
          <a:p>
            <a:r>
              <a:rPr lang="en-US" i="1"/>
              <a:t>If multiple carcasses are found, they should be bagged </a:t>
            </a:r>
            <a:r>
              <a:rPr lang="en-US" i="1">
                <a:solidFill>
                  <a:srgbClr val="FF0000"/>
                </a:solidFill>
              </a:rPr>
              <a:t>individually!</a:t>
            </a:r>
            <a:endParaRPr lang="en-CA">
              <a:solidFill>
                <a:srgbClr val="FF0000"/>
              </a:solidFill>
              <a:cs typeface="Arial"/>
            </a:endParaRPr>
          </a:p>
        </p:txBody>
      </p:sp>
      <p:pic>
        <p:nvPicPr>
          <p:cNvPr id="15" name="Picture 14" descr="C:\Users\MPruvot\Documents\WCS\litterature\wildlife guidelines and regulations\99127display.jpg">
            <a:extLst>
              <a:ext uri="{FF2B5EF4-FFF2-40B4-BE49-F238E27FC236}">
                <a16:creationId xmlns:a16="http://schemas.microsoft.com/office/drawing/2014/main" id="{82C563DC-FCA1-7C4D-B61F-D0B064A932E8}"/>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9322945" y="582839"/>
            <a:ext cx="2370428" cy="2130591"/>
          </a:xfrm>
          <a:prstGeom prst="rect">
            <a:avLst/>
          </a:prstGeom>
          <a:noFill/>
          <a:ln>
            <a:noFill/>
          </a:ln>
        </p:spPr>
      </p:pic>
      <p:pic>
        <p:nvPicPr>
          <p:cNvPr id="16" name="Picture 15" descr="C:\Users\MPruvot\Documents\WCS\litterature\wildlife guidelines and regulations\99128display.jpg">
            <a:extLst>
              <a:ext uri="{FF2B5EF4-FFF2-40B4-BE49-F238E27FC236}">
                <a16:creationId xmlns:a16="http://schemas.microsoft.com/office/drawing/2014/main" id="{FEDB56DD-DF0A-714F-9AEC-F7342D26F2D8}"/>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9322945" y="2854635"/>
            <a:ext cx="2370428" cy="1921050"/>
          </a:xfrm>
          <a:prstGeom prst="rect">
            <a:avLst/>
          </a:prstGeom>
          <a:noFill/>
          <a:ln>
            <a:noFill/>
          </a:ln>
        </p:spPr>
      </p:pic>
      <p:pic>
        <p:nvPicPr>
          <p:cNvPr id="17" name="Picture 16" descr="C:\Users\MPruvot\Documents\WCS\litterature\wildlife guidelines and regulations\download.jpg">
            <a:extLst>
              <a:ext uri="{FF2B5EF4-FFF2-40B4-BE49-F238E27FC236}">
                <a16:creationId xmlns:a16="http://schemas.microsoft.com/office/drawing/2014/main" id="{D1BE370E-1A0B-4B43-A9F7-894D393B3C68}"/>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9322945" y="4916890"/>
            <a:ext cx="2370428" cy="1623412"/>
          </a:xfrm>
          <a:prstGeom prst="rect">
            <a:avLst/>
          </a:prstGeom>
          <a:noFill/>
          <a:ln>
            <a:noFill/>
          </a:ln>
        </p:spPr>
      </p:pic>
      <p:sp>
        <p:nvSpPr>
          <p:cNvPr id="11" name="Rectangle 10">
            <a:extLst>
              <a:ext uri="{FF2B5EF4-FFF2-40B4-BE49-F238E27FC236}">
                <a16:creationId xmlns:a16="http://schemas.microsoft.com/office/drawing/2014/main" id="{F8C089AB-E3DB-0949-AF61-F0A9391122F4}"/>
              </a:ext>
            </a:extLst>
          </p:cNvPr>
          <p:cNvSpPr/>
          <p:nvPr/>
        </p:nvSpPr>
        <p:spPr>
          <a:xfrm>
            <a:off x="1175657" y="490750"/>
            <a:ext cx="7749373" cy="1099457"/>
          </a:xfrm>
          <a:prstGeom prst="rect">
            <a:avLst/>
          </a:prstGeom>
        </p:spPr>
        <p:txBody>
          <a:bodyPr vert="horz" lIns="91440" tIns="45720" rIns="91440" bIns="45720" rtlCol="0" anchor="ctr">
            <a:normAutofit/>
          </a:bodyPr>
          <a:lstStyle/>
          <a:p>
            <a:pPr marL="1200150" lvl="1" indent="-742950">
              <a:spcBef>
                <a:spcPct val="0"/>
              </a:spcBef>
              <a:spcAft>
                <a:spcPts val="600"/>
              </a:spcAft>
              <a:buClr>
                <a:schemeClr val="bg1"/>
              </a:buClr>
              <a:buSzPct val="80000"/>
              <a:buFont typeface="+mj-lt"/>
              <a:buAutoNum type="arabicParenR" startAt="5"/>
            </a:pPr>
            <a:r>
              <a:rPr lang="en-US" sz="3400">
                <a:solidFill>
                  <a:schemeClr val="bg1"/>
                </a:solidFill>
                <a:latin typeface="+mj-lt"/>
                <a:ea typeface="+mj-ea"/>
                <a:cs typeface="+mj-cs"/>
              </a:rPr>
              <a:t>Obtain samples/carcass</a:t>
            </a:r>
          </a:p>
        </p:txBody>
      </p:sp>
    </p:spTree>
    <p:extLst>
      <p:ext uri="{BB962C8B-B14F-4D97-AF65-F5344CB8AC3E}">
        <p14:creationId xmlns:p14="http://schemas.microsoft.com/office/powerpoint/2010/main" val="3341400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0E56E8-345C-914B-AA45-23E56EFF5DA5}"/>
              </a:ext>
            </a:extLst>
          </p:cNvPr>
          <p:cNvSpPr/>
          <p:nvPr/>
        </p:nvSpPr>
        <p:spPr>
          <a:xfrm>
            <a:off x="5974813" y="3244334"/>
            <a:ext cx="242374" cy="369332"/>
          </a:xfrm>
          <a:prstGeom prst="rect">
            <a:avLst/>
          </a:prstGeom>
        </p:spPr>
        <p:txBody>
          <a:bodyPr wrap="none">
            <a:spAutoFit/>
          </a:bodyPr>
          <a:lstStyle/>
          <a:p>
            <a:r>
              <a:rPr lang="en-CA">
                <a:solidFill>
                  <a:srgbClr val="000000"/>
                </a:solidFill>
                <a:latin typeface="Times" pitchFamily="2" charset="0"/>
              </a:rPr>
              <a:t> </a:t>
            </a:r>
            <a:endParaRPr lang="en-US"/>
          </a:p>
        </p:txBody>
      </p:sp>
      <p:sp>
        <p:nvSpPr>
          <p:cNvPr id="8" name="Rectangle 7">
            <a:extLst>
              <a:ext uri="{FF2B5EF4-FFF2-40B4-BE49-F238E27FC236}">
                <a16:creationId xmlns:a16="http://schemas.microsoft.com/office/drawing/2014/main" id="{78E8FF71-EC50-2144-A194-8178C7420036}"/>
              </a:ext>
            </a:extLst>
          </p:cNvPr>
          <p:cNvSpPr/>
          <p:nvPr/>
        </p:nvSpPr>
        <p:spPr>
          <a:xfrm>
            <a:off x="638964" y="1864537"/>
            <a:ext cx="8378812" cy="3406061"/>
          </a:xfrm>
          <a:prstGeom prst="rect">
            <a:avLst/>
          </a:prstGeom>
        </p:spPr>
        <p:txBody>
          <a:bodyPr wrap="square" lIns="91440" tIns="45720" rIns="91440" bIns="45720" anchor="t">
            <a:spAutoFit/>
          </a:bodyPr>
          <a:lstStyle/>
          <a:p>
            <a:pPr fontAlgn="base">
              <a:spcAft>
                <a:spcPts val="1600"/>
              </a:spcAft>
            </a:pPr>
            <a:r>
              <a:rPr lang="en-US" sz="2600" b="1">
                <a:solidFill>
                  <a:schemeClr val="accent1"/>
                </a:solidFill>
              </a:rPr>
              <a:t>SPECIMEN PACKAGING</a:t>
            </a:r>
          </a:p>
          <a:p>
            <a:pPr marL="342900" indent="-342900">
              <a:spcAft>
                <a:spcPts val="600"/>
              </a:spcAft>
              <a:buFont typeface="+mj-lt"/>
              <a:buAutoNum type="arabicPeriod"/>
            </a:pPr>
            <a:r>
              <a:rPr lang="en-US" sz="2000"/>
              <a:t>Place all sample tubes in a small plastic bag with absorbent material (i.e. cotton wool, paper towels) and seal the bag</a:t>
            </a:r>
          </a:p>
          <a:p>
            <a:pPr marL="342900" indent="-342900">
              <a:spcAft>
                <a:spcPts val="600"/>
              </a:spcAft>
              <a:buFont typeface="+mj-lt"/>
              <a:buAutoNum type="arabicPeriod"/>
            </a:pPr>
            <a:r>
              <a:rPr lang="en-US" sz="2000"/>
              <a:t>Place the sample bag and the double-bagged carcass, if collected, into the </a:t>
            </a:r>
            <a:r>
              <a:rPr lang="en-US" sz="2000" u="sng"/>
              <a:t>final bag </a:t>
            </a:r>
            <a:endParaRPr lang="en-US" sz="2000">
              <a:cs typeface="Arial"/>
            </a:endParaRPr>
          </a:p>
          <a:p>
            <a:pPr marL="342900" lvl="0" indent="-342900">
              <a:spcAft>
                <a:spcPts val="1200"/>
              </a:spcAft>
              <a:buFont typeface="+mj-lt"/>
              <a:buAutoNum type="arabicPeriod"/>
            </a:pPr>
            <a:r>
              <a:rPr lang="en-US" sz="2000"/>
              <a:t>Add the Wildlife Mortality/Morbidity Event Form to this final plastic bag and seal the bag</a:t>
            </a:r>
          </a:p>
          <a:p>
            <a:pPr>
              <a:spcAft>
                <a:spcPts val="600"/>
              </a:spcAft>
            </a:pPr>
            <a:r>
              <a:rPr lang="en-US">
                <a:solidFill>
                  <a:srgbClr val="FF0000"/>
                </a:solidFill>
              </a:rPr>
              <a:t>** If contaminated PPE cannot be burned at the site it can be placed in a small plastic bag, sealed</a:t>
            </a:r>
            <a:r>
              <a:rPr lang="en-CA">
                <a:solidFill>
                  <a:srgbClr val="FF0000"/>
                </a:solidFill>
              </a:rPr>
              <a:t>, and added to the final bag **</a:t>
            </a:r>
          </a:p>
        </p:txBody>
      </p:sp>
      <p:pic>
        <p:nvPicPr>
          <p:cNvPr id="3" name="Picture 2" descr="A picture containing grass, outdoor&#10;&#10;Description automatically generated">
            <a:extLst>
              <a:ext uri="{FF2B5EF4-FFF2-40B4-BE49-F238E27FC236}">
                <a16:creationId xmlns:a16="http://schemas.microsoft.com/office/drawing/2014/main" id="{A95201DC-57C1-C343-9A74-11C6B86EE7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9272055" y="4365840"/>
            <a:ext cx="2583394" cy="1937545"/>
          </a:xfrm>
          <a:prstGeom prst="rect">
            <a:avLst/>
          </a:prstGeom>
        </p:spPr>
      </p:pic>
      <p:pic>
        <p:nvPicPr>
          <p:cNvPr id="5" name="Picture 4" descr="A picture containing person&#10;&#10;Description automatically generated">
            <a:extLst>
              <a:ext uri="{FF2B5EF4-FFF2-40B4-BE49-F238E27FC236}">
                <a16:creationId xmlns:a16="http://schemas.microsoft.com/office/drawing/2014/main" id="{E55E8C3A-5DA1-D545-A4EB-3FDA0DA6EF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2056" y="392276"/>
            <a:ext cx="2583393" cy="3875090"/>
          </a:xfrm>
          <a:prstGeom prst="rect">
            <a:avLst/>
          </a:prstGeom>
        </p:spPr>
      </p:pic>
      <p:sp>
        <p:nvSpPr>
          <p:cNvPr id="10" name="Rectangle 9">
            <a:extLst>
              <a:ext uri="{FF2B5EF4-FFF2-40B4-BE49-F238E27FC236}">
                <a16:creationId xmlns:a16="http://schemas.microsoft.com/office/drawing/2014/main" id="{968E97A2-19CA-6D4D-BB18-69A705E1806F}"/>
              </a:ext>
            </a:extLst>
          </p:cNvPr>
          <p:cNvSpPr/>
          <p:nvPr/>
        </p:nvSpPr>
        <p:spPr>
          <a:xfrm>
            <a:off x="1175657" y="490750"/>
            <a:ext cx="7749373" cy="1099457"/>
          </a:xfrm>
          <a:prstGeom prst="rect">
            <a:avLst/>
          </a:prstGeom>
        </p:spPr>
        <p:txBody>
          <a:bodyPr vert="horz" lIns="91440" tIns="45720" rIns="91440" bIns="45720" rtlCol="0" anchor="ctr">
            <a:normAutofit/>
          </a:bodyPr>
          <a:lstStyle/>
          <a:p>
            <a:pPr marL="1200150" lvl="1" indent="-742950">
              <a:spcBef>
                <a:spcPct val="0"/>
              </a:spcBef>
              <a:spcAft>
                <a:spcPts val="600"/>
              </a:spcAft>
              <a:buClr>
                <a:schemeClr val="bg1"/>
              </a:buClr>
              <a:buSzPct val="80000"/>
              <a:buFont typeface="+mj-lt"/>
              <a:buAutoNum type="arabicParenR" startAt="5"/>
            </a:pPr>
            <a:r>
              <a:rPr lang="en-US" sz="3400">
                <a:solidFill>
                  <a:schemeClr val="bg1"/>
                </a:solidFill>
                <a:latin typeface="+mj-lt"/>
                <a:ea typeface="+mj-ea"/>
                <a:cs typeface="+mj-cs"/>
              </a:rPr>
              <a:t>Obtain samples/carcass</a:t>
            </a:r>
          </a:p>
        </p:txBody>
      </p:sp>
    </p:spTree>
    <p:extLst>
      <p:ext uri="{BB962C8B-B14F-4D97-AF65-F5344CB8AC3E}">
        <p14:creationId xmlns:p14="http://schemas.microsoft.com/office/powerpoint/2010/main" val="3536024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37973E-DD73-F241-B830-3CD310F0F4CD}"/>
              </a:ext>
            </a:extLst>
          </p:cNvPr>
          <p:cNvSpPr/>
          <p:nvPr/>
        </p:nvSpPr>
        <p:spPr>
          <a:xfrm>
            <a:off x="1414832" y="210385"/>
            <a:ext cx="3737764" cy="627067"/>
          </a:xfrm>
          <a:prstGeom prst="rect">
            <a:avLst/>
          </a:prstGeom>
        </p:spPr>
        <p:txBody>
          <a:bodyPr vert="horz" lIns="91440" tIns="45720" rIns="91440" bIns="45720" rtlCol="0" anchor="ctr">
            <a:normAutofit/>
          </a:bodyPr>
          <a:lstStyle/>
          <a:p>
            <a:pPr marL="12700" lvl="1" algn="ctr">
              <a:spcBef>
                <a:spcPct val="0"/>
              </a:spcBef>
              <a:spcAft>
                <a:spcPts val="600"/>
              </a:spcAft>
              <a:buClr>
                <a:srgbClr val="549E39"/>
              </a:buClr>
              <a:buSzPct val="80000"/>
            </a:pPr>
            <a:r>
              <a:rPr lang="en-US" sz="2000">
                <a:latin typeface="Arial" panose="020B0604020202020204" pitchFamily="34" charset="0"/>
                <a:ea typeface="+mj-ea"/>
                <a:cs typeface="Arial" panose="020B0604020202020204" pitchFamily="34" charset="0"/>
              </a:rPr>
              <a:t>Samples &amp; carcass</a:t>
            </a:r>
            <a:endParaRPr lang="en-US" sz="2000">
              <a:solidFill>
                <a:schemeClr val="accent1"/>
              </a:solidFill>
              <a:latin typeface="Arial" panose="020B0604020202020204" pitchFamily="34" charset="0"/>
              <a:ea typeface="+mj-ea"/>
              <a:cs typeface="Arial" panose="020B0604020202020204" pitchFamily="34" charset="0"/>
            </a:endParaRPr>
          </a:p>
        </p:txBody>
      </p:sp>
      <p:pic>
        <p:nvPicPr>
          <p:cNvPr id="3" name="Picture 2" descr="A picture containing grass, outdoor, clothes&#10;&#10;Description automatically generated">
            <a:extLst>
              <a:ext uri="{FF2B5EF4-FFF2-40B4-BE49-F238E27FC236}">
                <a16:creationId xmlns:a16="http://schemas.microsoft.com/office/drawing/2014/main" id="{2F29705A-5F70-2B4B-91BC-DB0C257FEB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3699564" y="5114772"/>
            <a:ext cx="1973415" cy="1622741"/>
          </a:xfrm>
          <a:prstGeom prst="rect">
            <a:avLst/>
          </a:prstGeom>
        </p:spPr>
      </p:pic>
      <p:pic>
        <p:nvPicPr>
          <p:cNvPr id="25" name="Picture 24" descr="Whiteboard&#10;&#10;Description automatically generated with medium confidence">
            <a:extLst>
              <a:ext uri="{FF2B5EF4-FFF2-40B4-BE49-F238E27FC236}">
                <a16:creationId xmlns:a16="http://schemas.microsoft.com/office/drawing/2014/main" id="{7A1A64B0-83E9-CE45-8BD1-0479377817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64038" y="4149206"/>
            <a:ext cx="2163653" cy="2663309"/>
          </a:xfrm>
          <a:prstGeom prst="rect">
            <a:avLst/>
          </a:prstGeom>
        </p:spPr>
      </p:pic>
      <p:pic>
        <p:nvPicPr>
          <p:cNvPr id="40" name="Picture 39" descr="A picture containing text&#10;&#10;Description automatically generated">
            <a:extLst>
              <a:ext uri="{FF2B5EF4-FFF2-40B4-BE49-F238E27FC236}">
                <a16:creationId xmlns:a16="http://schemas.microsoft.com/office/drawing/2014/main" id="{3C6530A5-7497-F047-8B5C-2A2C2686E3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45856" y="5384273"/>
            <a:ext cx="1064143" cy="1199826"/>
          </a:xfrm>
          <a:prstGeom prst="rect">
            <a:avLst/>
          </a:prstGeom>
          <a:ln>
            <a:solidFill>
              <a:schemeClr val="tx1"/>
            </a:solidFill>
          </a:ln>
        </p:spPr>
      </p:pic>
      <p:sp>
        <p:nvSpPr>
          <p:cNvPr id="38" name="TextBox 37">
            <a:extLst>
              <a:ext uri="{FF2B5EF4-FFF2-40B4-BE49-F238E27FC236}">
                <a16:creationId xmlns:a16="http://schemas.microsoft.com/office/drawing/2014/main" id="{73F7E40F-788D-9048-8615-CBB82090742C}"/>
              </a:ext>
            </a:extLst>
          </p:cNvPr>
          <p:cNvSpPr txBox="1"/>
          <p:nvPr/>
        </p:nvSpPr>
        <p:spPr>
          <a:xfrm>
            <a:off x="5951614" y="4596219"/>
            <a:ext cx="1188500" cy="369332"/>
          </a:xfrm>
          <a:prstGeom prst="rect">
            <a:avLst/>
          </a:prstGeom>
          <a:noFill/>
        </p:spPr>
        <p:txBody>
          <a:bodyPr wrap="square" rtlCol="0">
            <a:spAutoFit/>
          </a:bodyPr>
          <a:lstStyle/>
          <a:p>
            <a:pPr algn="ctr"/>
            <a:r>
              <a:rPr lang="en-US"/>
              <a:t>Final bag</a:t>
            </a:r>
            <a:endParaRPr lang="en-US" sz="1400"/>
          </a:p>
        </p:txBody>
      </p:sp>
      <p:sp>
        <p:nvSpPr>
          <p:cNvPr id="57" name="Rectangle 56">
            <a:extLst>
              <a:ext uri="{FF2B5EF4-FFF2-40B4-BE49-F238E27FC236}">
                <a16:creationId xmlns:a16="http://schemas.microsoft.com/office/drawing/2014/main" id="{302CE575-74DA-584E-81FB-C40082F9AB3E}"/>
              </a:ext>
            </a:extLst>
          </p:cNvPr>
          <p:cNvSpPr/>
          <p:nvPr/>
        </p:nvSpPr>
        <p:spPr>
          <a:xfrm>
            <a:off x="8165802" y="210385"/>
            <a:ext cx="3737764" cy="627067"/>
          </a:xfrm>
          <a:prstGeom prst="rect">
            <a:avLst/>
          </a:prstGeom>
        </p:spPr>
        <p:txBody>
          <a:bodyPr vert="horz" lIns="91440" tIns="45720" rIns="91440" bIns="45720" rtlCol="0" anchor="ctr">
            <a:normAutofit/>
          </a:bodyPr>
          <a:lstStyle/>
          <a:p>
            <a:pPr marL="12700" lvl="1" algn="ctr">
              <a:spcBef>
                <a:spcPct val="0"/>
              </a:spcBef>
              <a:spcAft>
                <a:spcPts val="600"/>
              </a:spcAft>
              <a:buClr>
                <a:srgbClr val="549E39"/>
              </a:buClr>
              <a:buSzPct val="80000"/>
            </a:pPr>
            <a:r>
              <a:rPr lang="en-US" sz="2000">
                <a:latin typeface="Arial" panose="020B0604020202020204" pitchFamily="34" charset="0"/>
                <a:ea typeface="+mj-ea"/>
                <a:cs typeface="Arial" panose="020B0604020202020204" pitchFamily="34" charset="0"/>
              </a:rPr>
              <a:t>Samples only</a:t>
            </a:r>
            <a:endParaRPr lang="en-US" sz="2000">
              <a:solidFill>
                <a:schemeClr val="accent1"/>
              </a:solidFill>
              <a:latin typeface="Arial" panose="020B0604020202020204" pitchFamily="34" charset="0"/>
              <a:ea typeface="+mj-ea"/>
              <a:cs typeface="Arial" panose="020B0604020202020204" pitchFamily="34" charset="0"/>
            </a:endParaRPr>
          </a:p>
        </p:txBody>
      </p:sp>
      <p:sp>
        <p:nvSpPr>
          <p:cNvPr id="7" name="Rectangle 6">
            <a:extLst>
              <a:ext uri="{FF2B5EF4-FFF2-40B4-BE49-F238E27FC236}">
                <a16:creationId xmlns:a16="http://schemas.microsoft.com/office/drawing/2014/main" id="{730E56E8-345C-914B-AA45-23E56EFF5DA5}"/>
              </a:ext>
            </a:extLst>
          </p:cNvPr>
          <p:cNvSpPr/>
          <p:nvPr/>
        </p:nvSpPr>
        <p:spPr>
          <a:xfrm>
            <a:off x="6181597" y="3247993"/>
            <a:ext cx="242374" cy="369332"/>
          </a:xfrm>
          <a:prstGeom prst="rect">
            <a:avLst/>
          </a:prstGeom>
        </p:spPr>
        <p:txBody>
          <a:bodyPr wrap="none">
            <a:spAutoFit/>
          </a:bodyPr>
          <a:lstStyle/>
          <a:p>
            <a:r>
              <a:rPr lang="en-CA">
                <a:solidFill>
                  <a:srgbClr val="000000"/>
                </a:solidFill>
                <a:latin typeface="Times" pitchFamily="2" charset="0"/>
              </a:rPr>
              <a:t> </a:t>
            </a:r>
            <a:endParaRPr lang="en-US"/>
          </a:p>
        </p:txBody>
      </p:sp>
      <p:pic>
        <p:nvPicPr>
          <p:cNvPr id="20" name="Picture 19" descr="A sloth in the grass&#10;&#10;Description automatically generated with medium confidence">
            <a:extLst>
              <a:ext uri="{FF2B5EF4-FFF2-40B4-BE49-F238E27FC236}">
                <a16:creationId xmlns:a16="http://schemas.microsoft.com/office/drawing/2014/main" id="{8F8269FA-18F3-AF4D-BD0B-41622B3C50D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800000">
            <a:off x="830183" y="976584"/>
            <a:ext cx="1290355" cy="1502111"/>
          </a:xfrm>
          <a:prstGeom prst="rect">
            <a:avLst/>
          </a:prstGeom>
        </p:spPr>
      </p:pic>
      <p:pic>
        <p:nvPicPr>
          <p:cNvPr id="22" name="Picture 21" descr="Whiteboard&#10;&#10;Description automatically generated with medium confidence">
            <a:extLst>
              <a:ext uri="{FF2B5EF4-FFF2-40B4-BE49-F238E27FC236}">
                <a16:creationId xmlns:a16="http://schemas.microsoft.com/office/drawing/2014/main" id="{CA2086A9-65F8-0E4B-AA44-18A2E213863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74871" y="1572270"/>
            <a:ext cx="1050192" cy="1279283"/>
          </a:xfrm>
          <a:prstGeom prst="rect">
            <a:avLst/>
          </a:prstGeom>
        </p:spPr>
      </p:pic>
      <p:pic>
        <p:nvPicPr>
          <p:cNvPr id="33" name="Picture 32" descr="Whiteboard&#10;&#10;Description automatically generated with medium confidence">
            <a:extLst>
              <a:ext uri="{FF2B5EF4-FFF2-40B4-BE49-F238E27FC236}">
                <a16:creationId xmlns:a16="http://schemas.microsoft.com/office/drawing/2014/main" id="{E000EB82-1BFD-CB4E-B72C-6DF5C140748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451289" y="2160989"/>
            <a:ext cx="985872" cy="1283553"/>
          </a:xfrm>
          <a:prstGeom prst="rect">
            <a:avLst/>
          </a:prstGeom>
        </p:spPr>
      </p:pic>
      <p:sp>
        <p:nvSpPr>
          <p:cNvPr id="34" name="TextBox 33">
            <a:extLst>
              <a:ext uri="{FF2B5EF4-FFF2-40B4-BE49-F238E27FC236}">
                <a16:creationId xmlns:a16="http://schemas.microsoft.com/office/drawing/2014/main" id="{A92BFE3D-0180-454B-8A7E-BE42A48F41EB}"/>
              </a:ext>
            </a:extLst>
          </p:cNvPr>
          <p:cNvSpPr txBox="1"/>
          <p:nvPr/>
        </p:nvSpPr>
        <p:spPr>
          <a:xfrm>
            <a:off x="2092698" y="1781869"/>
            <a:ext cx="601747" cy="369332"/>
          </a:xfrm>
          <a:prstGeom prst="rect">
            <a:avLst/>
          </a:prstGeom>
          <a:noFill/>
        </p:spPr>
        <p:txBody>
          <a:bodyPr wrap="square" rtlCol="0">
            <a:spAutoFit/>
          </a:bodyPr>
          <a:lstStyle/>
          <a:p>
            <a:pPr algn="ctr"/>
            <a:r>
              <a:rPr lang="en-US"/>
              <a:t>1</a:t>
            </a:r>
          </a:p>
        </p:txBody>
      </p:sp>
      <p:sp>
        <p:nvSpPr>
          <p:cNvPr id="37" name="TextBox 36">
            <a:extLst>
              <a:ext uri="{FF2B5EF4-FFF2-40B4-BE49-F238E27FC236}">
                <a16:creationId xmlns:a16="http://schemas.microsoft.com/office/drawing/2014/main" id="{82C1D6E9-6280-4441-84E0-1B8FC03366F8}"/>
              </a:ext>
            </a:extLst>
          </p:cNvPr>
          <p:cNvSpPr txBox="1"/>
          <p:nvPr/>
        </p:nvSpPr>
        <p:spPr>
          <a:xfrm>
            <a:off x="2681967" y="2510744"/>
            <a:ext cx="601747" cy="369332"/>
          </a:xfrm>
          <a:prstGeom prst="rect">
            <a:avLst/>
          </a:prstGeom>
          <a:noFill/>
        </p:spPr>
        <p:txBody>
          <a:bodyPr wrap="square" rtlCol="0">
            <a:spAutoFit/>
          </a:bodyPr>
          <a:lstStyle/>
          <a:p>
            <a:pPr algn="ctr"/>
            <a:r>
              <a:rPr lang="en-US"/>
              <a:t>2</a:t>
            </a:r>
          </a:p>
        </p:txBody>
      </p:sp>
      <p:grpSp>
        <p:nvGrpSpPr>
          <p:cNvPr id="46" name="Group 45">
            <a:extLst>
              <a:ext uri="{FF2B5EF4-FFF2-40B4-BE49-F238E27FC236}">
                <a16:creationId xmlns:a16="http://schemas.microsoft.com/office/drawing/2014/main" id="{E7A39187-09DD-AF4A-A301-9E2F9A63BBF5}"/>
              </a:ext>
            </a:extLst>
          </p:cNvPr>
          <p:cNvGrpSpPr/>
          <p:nvPr/>
        </p:nvGrpSpPr>
        <p:grpSpPr>
          <a:xfrm>
            <a:off x="4260215" y="903055"/>
            <a:ext cx="1953386" cy="2479262"/>
            <a:chOff x="4413925" y="1257803"/>
            <a:chExt cx="1560887" cy="1981097"/>
          </a:xfrm>
        </p:grpSpPr>
        <p:pic>
          <p:nvPicPr>
            <p:cNvPr id="31" name="Picture 30" descr="Whiteboard&#10;&#10;Description automatically generated with medium confidence">
              <a:extLst>
                <a:ext uri="{FF2B5EF4-FFF2-40B4-BE49-F238E27FC236}">
                  <a16:creationId xmlns:a16="http://schemas.microsoft.com/office/drawing/2014/main" id="{B02C746A-81C0-4747-A2EE-E20BF0FFC1E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413925" y="1257803"/>
              <a:ext cx="1560887" cy="1911457"/>
            </a:xfrm>
            <a:prstGeom prst="rect">
              <a:avLst/>
            </a:prstGeom>
          </p:spPr>
        </p:pic>
        <p:sp>
          <p:nvSpPr>
            <p:cNvPr id="35" name="TextBox 34">
              <a:extLst>
                <a:ext uri="{FF2B5EF4-FFF2-40B4-BE49-F238E27FC236}">
                  <a16:creationId xmlns:a16="http://schemas.microsoft.com/office/drawing/2014/main" id="{A28FE223-FD97-7844-8403-E5168412EE5C}"/>
                </a:ext>
              </a:extLst>
            </p:cNvPr>
            <p:cNvSpPr txBox="1"/>
            <p:nvPr/>
          </p:nvSpPr>
          <p:spPr>
            <a:xfrm>
              <a:off x="4755117" y="1532071"/>
              <a:ext cx="601747" cy="369332"/>
            </a:xfrm>
            <a:prstGeom prst="rect">
              <a:avLst/>
            </a:prstGeom>
            <a:noFill/>
          </p:spPr>
          <p:txBody>
            <a:bodyPr wrap="square" rtlCol="0">
              <a:spAutoFit/>
            </a:bodyPr>
            <a:lstStyle/>
            <a:p>
              <a:pPr algn="ctr"/>
              <a:r>
                <a:rPr lang="en-US"/>
                <a:t>1</a:t>
              </a:r>
            </a:p>
          </p:txBody>
        </p:sp>
        <p:pic>
          <p:nvPicPr>
            <p:cNvPr id="13" name="Picture 12" descr="A close-up of a bottle&#10;&#10;Description automatically generated with low confidence">
              <a:extLst>
                <a:ext uri="{FF2B5EF4-FFF2-40B4-BE49-F238E27FC236}">
                  <a16:creationId xmlns:a16="http://schemas.microsoft.com/office/drawing/2014/main" id="{A28F2777-4E8C-6F49-A227-925D989E264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03041" y="1816493"/>
              <a:ext cx="570028" cy="1422407"/>
            </a:xfrm>
            <a:prstGeom prst="rect">
              <a:avLst/>
            </a:prstGeom>
          </p:spPr>
        </p:pic>
        <p:pic>
          <p:nvPicPr>
            <p:cNvPr id="18" name="Picture 17" descr="A picture containing text, paper cup&#10;&#10;Description automatically generated">
              <a:extLst>
                <a:ext uri="{FF2B5EF4-FFF2-40B4-BE49-F238E27FC236}">
                  <a16:creationId xmlns:a16="http://schemas.microsoft.com/office/drawing/2014/main" id="{B19344D4-A0EA-534F-A6A5-02A577CBBAF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75693" y="1813013"/>
              <a:ext cx="975658" cy="1422407"/>
            </a:xfrm>
            <a:prstGeom prst="rect">
              <a:avLst/>
            </a:prstGeom>
          </p:spPr>
        </p:pic>
      </p:grpSp>
      <p:pic>
        <p:nvPicPr>
          <p:cNvPr id="41" name="Picture 40" descr="Whiteboard&#10;&#10;Description automatically generated with medium confidence">
            <a:extLst>
              <a:ext uri="{FF2B5EF4-FFF2-40B4-BE49-F238E27FC236}">
                <a16:creationId xmlns:a16="http://schemas.microsoft.com/office/drawing/2014/main" id="{CDB4A3DA-4631-AF4C-9FDD-5D478B76D40A}"/>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034176" y="852429"/>
            <a:ext cx="2139813" cy="2498389"/>
          </a:xfrm>
          <a:prstGeom prst="rect">
            <a:avLst/>
          </a:prstGeom>
        </p:spPr>
      </p:pic>
      <p:sp>
        <p:nvSpPr>
          <p:cNvPr id="42" name="TextBox 41">
            <a:extLst>
              <a:ext uri="{FF2B5EF4-FFF2-40B4-BE49-F238E27FC236}">
                <a16:creationId xmlns:a16="http://schemas.microsoft.com/office/drawing/2014/main" id="{D4D2D351-15AE-8047-8AEE-B02C7AC7097C}"/>
              </a:ext>
            </a:extLst>
          </p:cNvPr>
          <p:cNvSpPr txBox="1"/>
          <p:nvPr/>
        </p:nvSpPr>
        <p:spPr>
          <a:xfrm>
            <a:off x="9566608" y="1170870"/>
            <a:ext cx="824932" cy="482739"/>
          </a:xfrm>
          <a:prstGeom prst="rect">
            <a:avLst/>
          </a:prstGeom>
          <a:noFill/>
        </p:spPr>
        <p:txBody>
          <a:bodyPr wrap="square" rtlCol="0">
            <a:spAutoFit/>
          </a:bodyPr>
          <a:lstStyle/>
          <a:p>
            <a:pPr algn="ctr"/>
            <a:r>
              <a:rPr lang="en-US"/>
              <a:t>1</a:t>
            </a:r>
          </a:p>
        </p:txBody>
      </p:sp>
      <p:pic>
        <p:nvPicPr>
          <p:cNvPr id="43" name="Picture 42" descr="A close-up of a bottle&#10;&#10;Description automatically generated with low confidence">
            <a:extLst>
              <a:ext uri="{FF2B5EF4-FFF2-40B4-BE49-F238E27FC236}">
                <a16:creationId xmlns:a16="http://schemas.microsoft.com/office/drawing/2014/main" id="{AA8DC3DF-775D-E24B-828D-C4D96592C43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142152" y="1549109"/>
            <a:ext cx="781449" cy="1859171"/>
          </a:xfrm>
          <a:prstGeom prst="rect">
            <a:avLst/>
          </a:prstGeom>
        </p:spPr>
      </p:pic>
      <p:pic>
        <p:nvPicPr>
          <p:cNvPr id="44" name="Picture 43" descr="A picture containing text, paper cup&#10;&#10;Description automatically generated">
            <a:extLst>
              <a:ext uri="{FF2B5EF4-FFF2-40B4-BE49-F238E27FC236}">
                <a16:creationId xmlns:a16="http://schemas.microsoft.com/office/drawing/2014/main" id="{57CA63DC-2A5D-A444-A518-2EAA1F49193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790527" y="1572187"/>
            <a:ext cx="1337525" cy="1859171"/>
          </a:xfrm>
          <a:prstGeom prst="rect">
            <a:avLst/>
          </a:prstGeom>
        </p:spPr>
      </p:pic>
      <p:sp>
        <p:nvSpPr>
          <p:cNvPr id="45" name="Rounded Rectangle 44">
            <a:extLst>
              <a:ext uri="{FF2B5EF4-FFF2-40B4-BE49-F238E27FC236}">
                <a16:creationId xmlns:a16="http://schemas.microsoft.com/office/drawing/2014/main" id="{101CF87D-D45E-2D45-89DB-1CB43D26D2B6}"/>
              </a:ext>
            </a:extLst>
          </p:cNvPr>
          <p:cNvSpPr/>
          <p:nvPr/>
        </p:nvSpPr>
        <p:spPr>
          <a:xfrm>
            <a:off x="550828" y="839630"/>
            <a:ext cx="5806459" cy="25996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a:extLst>
              <a:ext uri="{FF2B5EF4-FFF2-40B4-BE49-F238E27FC236}">
                <a16:creationId xmlns:a16="http://schemas.microsoft.com/office/drawing/2014/main" id="{89257675-9AA7-6249-BCCC-D5A92D783D20}"/>
              </a:ext>
            </a:extLst>
          </p:cNvPr>
          <p:cNvSpPr/>
          <p:nvPr/>
        </p:nvSpPr>
        <p:spPr>
          <a:xfrm>
            <a:off x="8606463" y="839867"/>
            <a:ext cx="2856442" cy="2599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wn Arrow 59">
            <a:extLst>
              <a:ext uri="{FF2B5EF4-FFF2-40B4-BE49-F238E27FC236}">
                <a16:creationId xmlns:a16="http://schemas.microsoft.com/office/drawing/2014/main" id="{40F07F10-A2DF-7A43-8D70-AE526CFEC8AE}"/>
              </a:ext>
            </a:extLst>
          </p:cNvPr>
          <p:cNvSpPr/>
          <p:nvPr/>
        </p:nvSpPr>
        <p:spPr>
          <a:xfrm rot="2764274" flipH="1">
            <a:off x="7978827" y="3154350"/>
            <a:ext cx="119766" cy="9807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wn Arrow 60">
            <a:extLst>
              <a:ext uri="{FF2B5EF4-FFF2-40B4-BE49-F238E27FC236}">
                <a16:creationId xmlns:a16="http://schemas.microsoft.com/office/drawing/2014/main" id="{26C97AFA-ADB4-E142-8B87-91A37281E502}"/>
              </a:ext>
            </a:extLst>
          </p:cNvPr>
          <p:cNvSpPr/>
          <p:nvPr/>
        </p:nvSpPr>
        <p:spPr>
          <a:xfrm rot="19119975">
            <a:off x="5480365" y="3494324"/>
            <a:ext cx="106622" cy="5694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descr="A picture containing food, sugar, white, dessert&#10;&#10;Description automatically generated">
            <a:extLst>
              <a:ext uri="{FF2B5EF4-FFF2-40B4-BE49-F238E27FC236}">
                <a16:creationId xmlns:a16="http://schemas.microsoft.com/office/drawing/2014/main" id="{3E3300A2-4405-E341-9E58-019F3A7E82D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flipH="1">
            <a:off x="10163310" y="1139142"/>
            <a:ext cx="699120" cy="642768"/>
          </a:xfrm>
          <a:prstGeom prst="rect">
            <a:avLst/>
          </a:prstGeom>
        </p:spPr>
      </p:pic>
      <p:pic>
        <p:nvPicPr>
          <p:cNvPr id="66" name="Picture 65" descr="A picture containing food, sugar, white, dessert&#10;&#10;Description automatically generated">
            <a:extLst>
              <a:ext uri="{FF2B5EF4-FFF2-40B4-BE49-F238E27FC236}">
                <a16:creationId xmlns:a16="http://schemas.microsoft.com/office/drawing/2014/main" id="{519745D5-0392-6444-9D4D-9A665EF1252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flipH="1">
            <a:off x="5285875" y="1202179"/>
            <a:ext cx="699120" cy="642768"/>
          </a:xfrm>
          <a:prstGeom prst="rect">
            <a:avLst/>
          </a:prstGeom>
        </p:spPr>
      </p:pic>
      <p:pic>
        <p:nvPicPr>
          <p:cNvPr id="5" name="Picture 4" descr="Logo, company name&#10;&#10;Description automatically generated">
            <a:extLst>
              <a:ext uri="{FF2B5EF4-FFF2-40B4-BE49-F238E27FC236}">
                <a16:creationId xmlns:a16="http://schemas.microsoft.com/office/drawing/2014/main" id="{15F91956-7D06-0D4A-B8F9-68C9A079BC90}"/>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0" y="6175716"/>
            <a:ext cx="1368216" cy="682283"/>
          </a:xfrm>
          <a:prstGeom prst="rect">
            <a:avLst/>
          </a:prstGeom>
        </p:spPr>
      </p:pic>
    </p:spTree>
    <p:extLst>
      <p:ext uri="{BB962C8B-B14F-4D97-AF65-F5344CB8AC3E}">
        <p14:creationId xmlns:p14="http://schemas.microsoft.com/office/powerpoint/2010/main" val="2590221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F7855DA3-9008-A641-AC9D-AB5107ED3E15}"/>
              </a:ext>
            </a:extLst>
          </p:cNvPr>
          <p:cNvSpPr txBox="1">
            <a:spLocks/>
          </p:cNvSpPr>
          <p:nvPr/>
        </p:nvSpPr>
        <p:spPr>
          <a:xfrm>
            <a:off x="1043950" y="1179151"/>
            <a:ext cx="3300646" cy="446388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srgbClr val="90C226"/>
                </a:solidFill>
                <a:effectLst/>
                <a:uLnTx/>
                <a:uFillTx/>
                <a:latin typeface="Trebuchet MS" panose="020B0603020202020204"/>
                <a:ea typeface="+mj-ea"/>
                <a:cs typeface="+mj-cs"/>
              </a:rPr>
              <a:t>Wildlife Health Surveillance</a:t>
            </a:r>
          </a:p>
        </p:txBody>
      </p:sp>
      <p:grpSp>
        <p:nvGrpSpPr>
          <p:cNvPr id="16" name="Group 15">
            <a:extLst>
              <a:ext uri="{FF2B5EF4-FFF2-40B4-BE49-F238E27FC236}">
                <a16:creationId xmlns:a16="http://schemas.microsoft.com/office/drawing/2014/main" id="{3C124496-27B0-F645-B69B-9A55BE5F320F}"/>
              </a:ext>
            </a:extLst>
          </p:cNvPr>
          <p:cNvGrpSpPr/>
          <p:nvPr/>
        </p:nvGrpSpPr>
        <p:grpSpPr>
          <a:xfrm>
            <a:off x="4476232" y="251632"/>
            <a:ext cx="7233987" cy="5951702"/>
            <a:chOff x="4461717" y="490325"/>
            <a:chExt cx="7233987" cy="5951702"/>
          </a:xfrm>
        </p:grpSpPr>
        <p:sp>
          <p:nvSpPr>
            <p:cNvPr id="18" name="Oval 17">
              <a:extLst>
                <a:ext uri="{FF2B5EF4-FFF2-40B4-BE49-F238E27FC236}">
                  <a16:creationId xmlns:a16="http://schemas.microsoft.com/office/drawing/2014/main" id="{81E79089-D000-4945-96FD-050D2EE2702A}"/>
                </a:ext>
              </a:extLst>
            </p:cNvPr>
            <p:cNvSpPr/>
            <p:nvPr/>
          </p:nvSpPr>
          <p:spPr>
            <a:xfrm>
              <a:off x="5343098" y="708549"/>
              <a:ext cx="3093490" cy="2934266"/>
            </a:xfrm>
            <a:prstGeom prst="ellipse">
              <a:avLst/>
            </a:prstGeom>
            <a:solidFill>
              <a:srgbClr val="E1EDA8">
                <a:alpha val="44000"/>
              </a:srgbClr>
            </a:solidFill>
            <a:ln w="127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rebuchet MS" panose="020B0603020202020204"/>
                <a:ea typeface="+mn-ea"/>
                <a:cs typeface="+mn-cs"/>
              </a:endParaRPr>
            </a:p>
          </p:txBody>
        </p:sp>
        <p:sp>
          <p:nvSpPr>
            <p:cNvPr id="19" name="Oval 18">
              <a:extLst>
                <a:ext uri="{FF2B5EF4-FFF2-40B4-BE49-F238E27FC236}">
                  <a16:creationId xmlns:a16="http://schemas.microsoft.com/office/drawing/2014/main" id="{64690CC7-CA64-A444-9829-F33ED4E15AF2}"/>
                </a:ext>
              </a:extLst>
            </p:cNvPr>
            <p:cNvSpPr/>
            <p:nvPr/>
          </p:nvSpPr>
          <p:spPr>
            <a:xfrm>
              <a:off x="9341467" y="2989571"/>
              <a:ext cx="2354237" cy="2115401"/>
            </a:xfrm>
            <a:prstGeom prst="ellipse">
              <a:avLst/>
            </a:prstGeom>
            <a:solidFill>
              <a:srgbClr val="49CBF2">
                <a:alpha val="2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pic>
          <p:nvPicPr>
            <p:cNvPr id="20" name="Graphic 9" descr="Crocodile">
              <a:extLst>
                <a:ext uri="{FF2B5EF4-FFF2-40B4-BE49-F238E27FC236}">
                  <a16:creationId xmlns:a16="http://schemas.microsoft.com/office/drawing/2014/main" id="{B5D65CA8-1EA6-B746-B822-21418FDA9A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47296" y="1380983"/>
              <a:ext cx="914400" cy="914400"/>
            </a:xfrm>
            <a:prstGeom prst="rect">
              <a:avLst/>
            </a:prstGeom>
          </p:spPr>
        </p:pic>
        <p:pic>
          <p:nvPicPr>
            <p:cNvPr id="21" name="Graphic 19" descr="Deer">
              <a:extLst>
                <a:ext uri="{FF2B5EF4-FFF2-40B4-BE49-F238E27FC236}">
                  <a16:creationId xmlns:a16="http://schemas.microsoft.com/office/drawing/2014/main" id="{EA857378-E3C2-2B49-815F-523571A1B1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4319" y="1042632"/>
              <a:ext cx="914400" cy="914400"/>
            </a:xfrm>
            <a:prstGeom prst="rect">
              <a:avLst/>
            </a:prstGeom>
          </p:spPr>
        </p:pic>
        <p:pic>
          <p:nvPicPr>
            <p:cNvPr id="22" name="Graphic 32" descr="Family with boy">
              <a:extLst>
                <a:ext uri="{FF2B5EF4-FFF2-40B4-BE49-F238E27FC236}">
                  <a16:creationId xmlns:a16="http://schemas.microsoft.com/office/drawing/2014/main" id="{B3B40814-C80D-C441-9014-8FA03AAD5D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63660" y="4052959"/>
              <a:ext cx="1414817" cy="1403444"/>
            </a:xfrm>
            <a:prstGeom prst="rect">
              <a:avLst/>
            </a:prstGeom>
          </p:spPr>
        </p:pic>
        <p:pic>
          <p:nvPicPr>
            <p:cNvPr id="23" name="Graphic 40" descr="Sparrow">
              <a:extLst>
                <a:ext uri="{FF2B5EF4-FFF2-40B4-BE49-F238E27FC236}">
                  <a16:creationId xmlns:a16="http://schemas.microsoft.com/office/drawing/2014/main" id="{3096F95D-DC09-9B4D-B4A5-9862171596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03734" y="2386795"/>
              <a:ext cx="573206" cy="595953"/>
            </a:xfrm>
            <a:prstGeom prst="rect">
              <a:avLst/>
            </a:prstGeom>
          </p:spPr>
        </p:pic>
        <p:pic>
          <p:nvPicPr>
            <p:cNvPr id="24" name="Graphic 41" descr="Squirrel">
              <a:extLst>
                <a:ext uri="{FF2B5EF4-FFF2-40B4-BE49-F238E27FC236}">
                  <a16:creationId xmlns:a16="http://schemas.microsoft.com/office/drawing/2014/main" id="{41DDD8A6-63E2-3945-9987-F11B37552F3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697088" y="2188475"/>
              <a:ext cx="550460" cy="573206"/>
            </a:xfrm>
            <a:prstGeom prst="rect">
              <a:avLst/>
            </a:prstGeom>
          </p:spPr>
        </p:pic>
        <p:pic>
          <p:nvPicPr>
            <p:cNvPr id="25" name="Graphic 42" descr="Tiger">
              <a:extLst>
                <a:ext uri="{FF2B5EF4-FFF2-40B4-BE49-F238E27FC236}">
                  <a16:creationId xmlns:a16="http://schemas.microsoft.com/office/drawing/2014/main" id="{6C45959E-4ADC-CD49-9F03-AB03F9AF8C9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49395" y="1762694"/>
              <a:ext cx="1346579" cy="1335205"/>
            </a:xfrm>
            <a:prstGeom prst="rect">
              <a:avLst/>
            </a:prstGeom>
          </p:spPr>
        </p:pic>
        <p:sp>
          <p:nvSpPr>
            <p:cNvPr id="26" name="Oval 25">
              <a:extLst>
                <a:ext uri="{FF2B5EF4-FFF2-40B4-BE49-F238E27FC236}">
                  <a16:creationId xmlns:a16="http://schemas.microsoft.com/office/drawing/2014/main" id="{BDD01CE2-A557-6F4D-9F76-EC7B862A8AF6}"/>
                </a:ext>
              </a:extLst>
            </p:cNvPr>
            <p:cNvSpPr/>
            <p:nvPr/>
          </p:nvSpPr>
          <p:spPr>
            <a:xfrm>
              <a:off x="5697089" y="4019552"/>
              <a:ext cx="2968386" cy="2422475"/>
            </a:xfrm>
            <a:prstGeom prst="ellipse">
              <a:avLst/>
            </a:prstGeom>
            <a:solidFill>
              <a:srgbClr val="C1B995">
                <a:alpha val="43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7" name="Rectangle: Rounded Corners 4">
              <a:extLst>
                <a:ext uri="{FF2B5EF4-FFF2-40B4-BE49-F238E27FC236}">
                  <a16:creationId xmlns:a16="http://schemas.microsoft.com/office/drawing/2014/main" id="{81BBA3DB-FEE2-0B42-955E-F568EE8D863B}"/>
                </a:ext>
              </a:extLst>
            </p:cNvPr>
            <p:cNvSpPr txBox="1"/>
            <p:nvPr/>
          </p:nvSpPr>
          <p:spPr>
            <a:xfrm>
              <a:off x="4780964" y="4534605"/>
              <a:ext cx="5136070" cy="358962"/>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defTabSz="755650" eaLnBrk="1" fontAlgn="auto" latinLnBrk="0" hangingPunct="1">
                <a:lnSpc>
                  <a:spcPct val="90000"/>
                </a:lnSpc>
                <a:spcBef>
                  <a:spcPct val="0"/>
                </a:spcBef>
                <a:spcAft>
                  <a:spcPct val="35000"/>
                </a:spcAft>
                <a:buClrTx/>
                <a:buSzTx/>
                <a:buFontTx/>
                <a:buNone/>
                <a:tabLst/>
                <a:defRPr/>
              </a:pPr>
              <a:r>
                <a:rPr kumimoji="0" lang="en-US" sz="2600" b="0" i="0" u="none" strike="noStrike" kern="0" cap="none" spc="0" normalizeH="0" baseline="0" noProof="0">
                  <a:ln>
                    <a:noFill/>
                  </a:ln>
                  <a:solidFill>
                    <a:srgbClr val="E6B91E">
                      <a:lumMod val="50000"/>
                    </a:srgbClr>
                  </a:solidFill>
                  <a:effectLst/>
                  <a:uLnTx/>
                  <a:uFillTx/>
                  <a:latin typeface="Trebuchet MS" panose="020B0603020202020204"/>
                  <a:ea typeface="+mn-ea"/>
                  <a:cs typeface="+mn-cs"/>
                </a:rPr>
                <a:t>Domestic Animal Health</a:t>
              </a:r>
            </a:p>
          </p:txBody>
        </p:sp>
        <p:pic>
          <p:nvPicPr>
            <p:cNvPr id="28" name="Graphic 38" descr="Pig">
              <a:extLst>
                <a:ext uri="{FF2B5EF4-FFF2-40B4-BE49-F238E27FC236}">
                  <a16:creationId xmlns:a16="http://schemas.microsoft.com/office/drawing/2014/main" id="{19200E0E-731E-034F-9B20-063059B717C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145030" y="4603135"/>
              <a:ext cx="1517175" cy="1494429"/>
            </a:xfrm>
            <a:prstGeom prst="rect">
              <a:avLst/>
            </a:prstGeom>
          </p:spPr>
        </p:pic>
        <p:pic>
          <p:nvPicPr>
            <p:cNvPr id="29" name="Graphic 39" descr="Rooster">
              <a:extLst>
                <a:ext uri="{FF2B5EF4-FFF2-40B4-BE49-F238E27FC236}">
                  <a16:creationId xmlns:a16="http://schemas.microsoft.com/office/drawing/2014/main" id="{0F4322D1-9E2B-3C4E-8DEF-D7D0DB559BB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116471" y="5132696"/>
              <a:ext cx="584580" cy="618699"/>
            </a:xfrm>
            <a:prstGeom prst="rect">
              <a:avLst/>
            </a:prstGeom>
          </p:spPr>
        </p:pic>
        <p:sp>
          <p:nvSpPr>
            <p:cNvPr id="30" name="Rectangle: Rounded Corners 4">
              <a:extLst>
                <a:ext uri="{FF2B5EF4-FFF2-40B4-BE49-F238E27FC236}">
                  <a16:creationId xmlns:a16="http://schemas.microsoft.com/office/drawing/2014/main" id="{3D068564-E4ED-7148-BB1D-DCC21DB98CD6}"/>
                </a:ext>
              </a:extLst>
            </p:cNvPr>
            <p:cNvSpPr txBox="1"/>
            <p:nvPr/>
          </p:nvSpPr>
          <p:spPr>
            <a:xfrm>
              <a:off x="4461717" y="3689947"/>
              <a:ext cx="6883800" cy="324843"/>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r" defTabSz="755650" eaLnBrk="1" fontAlgn="auto" latinLnBrk="0" hangingPunct="1">
                <a:lnSpc>
                  <a:spcPct val="90000"/>
                </a:lnSpc>
                <a:spcBef>
                  <a:spcPct val="0"/>
                </a:spcBef>
                <a:spcAft>
                  <a:spcPct val="35000"/>
                </a:spcAft>
                <a:buClrTx/>
                <a:buSzTx/>
                <a:buFontTx/>
                <a:buNone/>
                <a:tabLst/>
                <a:defRPr/>
              </a:pPr>
              <a:r>
                <a:rPr kumimoji="0" lang="en-US" sz="2600" b="0" i="0" u="none" strike="noStrike" kern="0" cap="none" spc="0" normalizeH="0" baseline="0" noProof="0">
                  <a:ln>
                    <a:noFill/>
                  </a:ln>
                  <a:solidFill>
                    <a:srgbClr val="002060"/>
                  </a:solidFill>
                  <a:effectLst/>
                  <a:uLnTx/>
                  <a:uFillTx/>
                  <a:latin typeface="Trebuchet MS" panose="020B0603020202020204"/>
                  <a:ea typeface="+mn-ea"/>
                  <a:cs typeface="+mn-cs"/>
                </a:rPr>
                <a:t>Public Health </a:t>
              </a:r>
              <a:endParaRPr kumimoji="0" lang="en-US" sz="2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pic>
          <p:nvPicPr>
            <p:cNvPr id="31" name="Graphic 16" descr="Deciduous tree">
              <a:extLst>
                <a:ext uri="{FF2B5EF4-FFF2-40B4-BE49-F238E27FC236}">
                  <a16:creationId xmlns:a16="http://schemas.microsoft.com/office/drawing/2014/main" id="{0CCA1EBD-EC91-A242-A289-50168D4BFFF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715444" y="490325"/>
              <a:ext cx="1539922" cy="1562668"/>
            </a:xfrm>
            <a:prstGeom prst="rect">
              <a:avLst/>
            </a:prstGeom>
          </p:spPr>
        </p:pic>
      </p:grpSp>
      <p:sp>
        <p:nvSpPr>
          <p:cNvPr id="33" name="Content Placeholder 2">
            <a:extLst>
              <a:ext uri="{FF2B5EF4-FFF2-40B4-BE49-F238E27FC236}">
                <a16:creationId xmlns:a16="http://schemas.microsoft.com/office/drawing/2014/main" id="{7A05D842-741C-2C48-B4BD-2AC2B9ED7263}"/>
              </a:ext>
            </a:extLst>
          </p:cNvPr>
          <p:cNvSpPr txBox="1">
            <a:spLocks/>
          </p:cNvSpPr>
          <p:nvPr/>
        </p:nvSpPr>
        <p:spPr>
          <a:xfrm>
            <a:off x="1043814" y="3588488"/>
            <a:ext cx="3544291" cy="3973936"/>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1800" b="0" i="0" u="none" strike="noStrike" kern="1200" cap="none" spc="0" normalizeH="0" baseline="0" noProof="0">
                <a:ln>
                  <a:noFill/>
                </a:ln>
                <a:solidFill>
                  <a:sysClr val="windowText" lastClr="000000">
                    <a:lumMod val="75000"/>
                    <a:lumOff val="25000"/>
                  </a:sysClr>
                </a:solidFill>
                <a:effectLst/>
                <a:uLnTx/>
                <a:uFillTx/>
                <a:latin typeface="Lao UI"/>
                <a:ea typeface="+mn-ea"/>
                <a:cs typeface="Lao UI"/>
              </a:rPr>
              <a:t>Important for...</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800" b="0" i="0" u="none" strike="noStrike" kern="1200" cap="none" spc="0" normalizeH="0" baseline="0" noProof="0">
              <a:ln>
                <a:noFill/>
              </a:ln>
              <a:solidFill>
                <a:sysClr val="windowText" lastClr="000000">
                  <a:lumMod val="75000"/>
                  <a:lumOff val="25000"/>
                </a:sys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800" b="0" i="0" u="none" strike="noStrike" kern="1200" cap="none" spc="0" normalizeH="0" baseline="0" noProof="0">
              <a:ln>
                <a:noFill/>
              </a:ln>
              <a:solidFill>
                <a:sysClr val="windowText" lastClr="000000">
                  <a:lumMod val="75000"/>
                  <a:lumOff val="25000"/>
                </a:sys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800" b="0" i="0" u="none" strike="noStrike" kern="1200" cap="none" spc="0" normalizeH="0" baseline="0" noProof="0">
              <a:ln>
                <a:noFill/>
              </a:ln>
              <a:solidFill>
                <a:sysClr val="windowText" lastClr="000000">
                  <a:lumMod val="75000"/>
                  <a:lumOff val="25000"/>
                </a:sys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800" b="0" i="0" u="none" strike="noStrike" kern="1200" cap="none" spc="0" normalizeH="0" baseline="0" noProof="0">
              <a:ln>
                <a:noFill/>
              </a:ln>
              <a:solidFill>
                <a:sysClr val="windowText" lastClr="000000">
                  <a:lumMod val="75000"/>
                  <a:lumOff val="25000"/>
                </a:sys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1500"/>
              </a:spcBef>
              <a:spcAft>
                <a:spcPts val="0"/>
              </a:spcAft>
              <a:buClr>
                <a:srgbClr val="90C226"/>
              </a:buClr>
              <a:buSzPct val="80000"/>
              <a:buFont typeface="Wingdings 3" charset="2"/>
              <a:buNone/>
              <a:tabLst/>
              <a:defRPr/>
            </a:pPr>
            <a:endParaRPr kumimoji="0" lang="en-US" sz="1800" b="0" i="0" u="none" strike="noStrike" kern="1200" cap="none" spc="0" normalizeH="0" baseline="0" noProof="0">
              <a:ln>
                <a:noFill/>
              </a:ln>
              <a:solidFill>
                <a:sysClr val="windowText" lastClr="000000">
                  <a:lumMod val="75000"/>
                  <a:lumOff val="25000"/>
                </a:sysClr>
              </a:solidFill>
              <a:effectLst/>
              <a:uLnTx/>
              <a:uFillTx/>
              <a:latin typeface="Trebuchet MS" panose="020B0603020202020204"/>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800" b="0" i="0" u="none" strike="noStrike" kern="1200" cap="none" spc="0" normalizeH="0" baseline="0" noProof="0">
              <a:ln>
                <a:noFill/>
              </a:ln>
              <a:solidFill>
                <a:sysClr val="windowText" lastClr="000000">
                  <a:lumMod val="75000"/>
                  <a:lumOff val="25000"/>
                </a:sys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800" b="0" i="0" u="none" strike="noStrike" kern="1200" cap="none" spc="0" normalizeH="0" baseline="0" noProof="0">
              <a:ln>
                <a:noFill/>
              </a:ln>
              <a:solidFill>
                <a:sysClr val="windowText" lastClr="000000">
                  <a:lumMod val="75000"/>
                  <a:lumOff val="25000"/>
                </a:sysClr>
              </a:solidFill>
              <a:effectLst/>
              <a:uLnTx/>
              <a:uFillTx/>
              <a:latin typeface="Trebuchet MS" panose="020B0603020202020204"/>
              <a:ea typeface="+mn-ea"/>
              <a:cs typeface="+mn-cs"/>
            </a:endParaRPr>
          </a:p>
        </p:txBody>
      </p:sp>
      <p:sp>
        <p:nvSpPr>
          <p:cNvPr id="36" name="Rectangle: Rounded Corners 4">
            <a:extLst>
              <a:ext uri="{FF2B5EF4-FFF2-40B4-BE49-F238E27FC236}">
                <a16:creationId xmlns:a16="http://schemas.microsoft.com/office/drawing/2014/main" id="{98412ACF-41E3-5F43-8D41-0CAC3C053A6C}"/>
              </a:ext>
            </a:extLst>
          </p:cNvPr>
          <p:cNvSpPr txBox="1"/>
          <p:nvPr/>
        </p:nvSpPr>
        <p:spPr>
          <a:xfrm>
            <a:off x="6012354" y="2744908"/>
            <a:ext cx="6836941" cy="380078"/>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US" sz="2600" b="0" i="0" u="none" strike="noStrike" kern="0" cap="none" spc="0" normalizeH="0" baseline="0" noProof="0">
                <a:ln>
                  <a:noFill/>
                </a:ln>
                <a:solidFill>
                  <a:srgbClr val="3E7818"/>
                </a:solidFill>
                <a:effectLst/>
                <a:uLnTx/>
                <a:uFillTx/>
                <a:latin typeface="Trebuchet MS" panose="020B0603020202020204"/>
                <a:ea typeface="+mn-ea"/>
                <a:cs typeface="+mn-cs"/>
              </a:rPr>
              <a:t>Wildlife Conservation</a:t>
            </a:r>
          </a:p>
        </p:txBody>
      </p:sp>
      <p:pic>
        <p:nvPicPr>
          <p:cNvPr id="37" name="Graphic 28" descr="Dog">
            <a:extLst>
              <a:ext uri="{FF2B5EF4-FFF2-40B4-BE49-F238E27FC236}">
                <a16:creationId xmlns:a16="http://schemas.microsoft.com/office/drawing/2014/main" id="{70069576-FC50-EC46-B013-3416219B4E4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096000" y="5254600"/>
            <a:ext cx="1323832" cy="1278339"/>
          </a:xfrm>
          <a:prstGeom prst="rect">
            <a:avLst/>
          </a:prstGeom>
        </p:spPr>
      </p:pic>
    </p:spTree>
    <p:extLst>
      <p:ext uri="{BB962C8B-B14F-4D97-AF65-F5344CB8AC3E}">
        <p14:creationId xmlns:p14="http://schemas.microsoft.com/office/powerpoint/2010/main" val="2545807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0" name="Group 9">
            <a:extLst>
              <a:ext uri="{FF2B5EF4-FFF2-40B4-BE49-F238E27FC236}">
                <a16:creationId xmlns:a16="http://schemas.microsoft.com/office/drawing/2014/main" id="{0E55551C-2948-D347-B558-03E81EE31C2B}"/>
              </a:ext>
            </a:extLst>
          </p:cNvPr>
          <p:cNvGrpSpPr/>
          <p:nvPr/>
        </p:nvGrpSpPr>
        <p:grpSpPr>
          <a:xfrm>
            <a:off x="5567279" y="132168"/>
            <a:ext cx="5070454" cy="6725832"/>
            <a:chOff x="5552765" y="87623"/>
            <a:chExt cx="5070454" cy="6725832"/>
          </a:xfrm>
        </p:grpSpPr>
        <p:sp>
          <p:nvSpPr>
            <p:cNvPr id="37" name="Google Shape;183;p9">
              <a:extLst>
                <a:ext uri="{FF2B5EF4-FFF2-40B4-BE49-F238E27FC236}">
                  <a16:creationId xmlns:a16="http://schemas.microsoft.com/office/drawing/2014/main" id="{4A7C9244-1DD2-3E48-A6D9-9F907B0CD249}"/>
                </a:ext>
              </a:extLst>
            </p:cNvPr>
            <p:cNvSpPr/>
            <p:nvPr/>
          </p:nvSpPr>
          <p:spPr>
            <a:xfrm>
              <a:off x="5583219" y="453714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sp>
          <p:nvSpPr>
            <p:cNvPr id="27" name="Google Shape;175;p9"/>
            <p:cNvSpPr/>
            <p:nvPr/>
          </p:nvSpPr>
          <p:spPr>
            <a:xfrm>
              <a:off x="5560475" y="8762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grpSp>
          <p:nvGrpSpPr>
            <p:cNvPr id="3" name="Group 2"/>
            <p:cNvGrpSpPr/>
            <p:nvPr/>
          </p:nvGrpSpPr>
          <p:grpSpPr>
            <a:xfrm>
              <a:off x="5552765" y="157129"/>
              <a:ext cx="5070453" cy="6656326"/>
              <a:chOff x="3028714" y="141265"/>
              <a:chExt cx="3802839" cy="4992245"/>
            </a:xfrm>
          </p:grpSpPr>
          <p:grpSp>
            <p:nvGrpSpPr>
              <p:cNvPr id="2" name="Group 1"/>
              <p:cNvGrpSpPr/>
              <p:nvPr/>
            </p:nvGrpSpPr>
            <p:grpSpPr>
              <a:xfrm>
                <a:off x="3028714" y="141265"/>
                <a:ext cx="3802839" cy="4992245"/>
                <a:chOff x="3028714" y="141265"/>
                <a:chExt cx="3802839" cy="4992245"/>
              </a:xfrm>
            </p:grpSpPr>
            <p:grpSp>
              <p:nvGrpSpPr>
                <p:cNvPr id="174" name="Google Shape;174;p9"/>
                <p:cNvGrpSpPr/>
                <p:nvPr/>
              </p:nvGrpSpPr>
              <p:grpSpPr>
                <a:xfrm>
                  <a:off x="3028714" y="934056"/>
                  <a:ext cx="3802839" cy="4199454"/>
                  <a:chOff x="144691" y="-114981"/>
                  <a:chExt cx="5070451" cy="5997963"/>
                </a:xfrm>
              </p:grpSpPr>
              <p:sp>
                <p:nvSpPr>
                  <p:cNvPr id="175" name="Google Shape;175;p9"/>
                  <p:cNvSpPr/>
                  <p:nvPr/>
                </p:nvSpPr>
                <p:spPr>
                  <a:xfrm>
                    <a:off x="144692" y="-11498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7" name="Google Shape;177;p9"/>
                  <p:cNvSpPr/>
                  <p:nvPr/>
                </p:nvSpPr>
                <p:spPr>
                  <a:xfrm>
                    <a:off x="1429899" y="2442"/>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9" name="Google Shape;179;p9"/>
                  <p:cNvSpPr/>
                  <p:nvPr/>
                </p:nvSpPr>
                <p:spPr>
                  <a:xfrm>
                    <a:off x="144691" y="106335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1" name="Google Shape;181;p9"/>
                  <p:cNvSpPr/>
                  <p:nvPr/>
                </p:nvSpPr>
                <p:spPr>
                  <a:xfrm>
                    <a:off x="1429899" y="1549953"/>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2" name="Google Shape;182;p9"/>
                  <p:cNvSpPr txBox="1"/>
                  <p:nvPr/>
                </p:nvSpPr>
                <p:spPr>
                  <a:xfrm>
                    <a:off x="1391225" y="5026"/>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1051">
                      <a:latin typeface="Trebuchet MS" panose="020B0703020202090204" pitchFamily="34" charset="0"/>
                    </a:endParaRPr>
                  </a:p>
                </p:txBody>
              </p:sp>
              <p:sp>
                <p:nvSpPr>
                  <p:cNvPr id="183" name="Google Shape;183;p9"/>
                  <p:cNvSpPr/>
                  <p:nvPr/>
                </p:nvSpPr>
                <p:spPr>
                  <a:xfrm>
                    <a:off x="152399" y="2270673"/>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5" name="Google Shape;185;p9"/>
                  <p:cNvSpPr/>
                  <p:nvPr/>
                </p:nvSpPr>
                <p:spPr>
                  <a:xfrm>
                    <a:off x="1429899" y="309746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7" name="Google Shape;187;p9"/>
                  <p:cNvSpPr/>
                  <p:nvPr/>
                </p:nvSpPr>
                <p:spPr>
                  <a:xfrm>
                    <a:off x="175144" y="4644974"/>
                    <a:ext cx="5039998"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8" name="Google Shape;188;p9"/>
                  <p:cNvSpPr/>
                  <p:nvPr/>
                </p:nvSpPr>
                <p:spPr>
                  <a:xfrm>
                    <a:off x="298663" y="4853193"/>
                    <a:ext cx="680904" cy="68090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9" name="Google Shape;189;p9"/>
                  <p:cNvSpPr/>
                  <p:nvPr/>
                </p:nvSpPr>
                <p:spPr>
                  <a:xfrm>
                    <a:off x="1429899" y="464497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8" name="Google Shape;178;p9"/>
                  <p:cNvSpPr txBox="1"/>
                  <p:nvPr/>
                </p:nvSpPr>
                <p:spPr>
                  <a:xfrm>
                    <a:off x="1429898" y="1507350"/>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2100">
                      <a:solidFill>
                        <a:schemeClr val="dk1"/>
                      </a:solidFill>
                      <a:latin typeface="Trebuchet MS" panose="020B0703020202090204" pitchFamily="34" charset="0"/>
                      <a:ea typeface="Calibri"/>
                      <a:cs typeface="Calibri"/>
                      <a:sym typeface="Calibri"/>
                    </a:endParaRPr>
                  </a:p>
                </p:txBody>
              </p:sp>
            </p:grpSp>
            <p:sp>
              <p:nvSpPr>
                <p:cNvPr id="29" name="Google Shape;182;p9"/>
                <p:cNvSpPr txBox="1"/>
                <p:nvPr/>
              </p:nvSpPr>
              <p:spPr>
                <a:xfrm>
                  <a:off x="3300408" y="141265"/>
                  <a:ext cx="3379086" cy="651095"/>
                </a:xfrm>
                <a:prstGeom prst="rect">
                  <a:avLst/>
                </a:prstGeom>
                <a:noFill/>
                <a:ln>
                  <a:noFill/>
                </a:ln>
              </p:spPr>
              <p:txBody>
                <a:bodyPr spcFirstLastPara="1" wrap="square" lIns="131000" tIns="131000" rIns="131000" bIns="131000" anchor="ctr" anchorCtr="0">
                  <a:noAutofit/>
                </a:bodyPr>
                <a:lstStyle/>
                <a:p>
                  <a:pPr marL="971550" lvl="1" indent="-514350">
                    <a:buClr>
                      <a:srgbClr val="90C226"/>
                    </a:buClr>
                    <a:buSzPct val="80000"/>
                    <a:buFont typeface="+mj-lt"/>
                    <a:buAutoNum type="arabicParenR"/>
                  </a:pPr>
                  <a:r>
                    <a:rPr lang="en-US" sz="2000">
                      <a:solidFill>
                        <a:schemeClr val="tx1">
                          <a:lumMod val="75000"/>
                          <a:lumOff val="25000"/>
                        </a:schemeClr>
                      </a:solidFill>
                      <a:latin typeface="Trebuchet MS" panose="020B0703020202090204" pitchFamily="34" charset="0"/>
                    </a:rPr>
                    <a:t>Protect yourself</a:t>
                  </a:r>
                  <a:r>
                    <a:rPr lang="en-US" sz="2000">
                      <a:solidFill>
                        <a:srgbClr val="FF0000"/>
                      </a:solidFill>
                      <a:latin typeface="Trebuchet MS" panose="020B0703020202090204" pitchFamily="34" charset="0"/>
                    </a:rPr>
                    <a:t> </a:t>
                  </a:r>
                  <a:r>
                    <a:rPr lang="en-US" sz="2000">
                      <a:solidFill>
                        <a:prstClr val="black">
                          <a:lumMod val="75000"/>
                          <a:lumOff val="25000"/>
                        </a:prstClr>
                      </a:solidFill>
                      <a:latin typeface="Trebuchet MS" panose="020B0703020202090204" pitchFamily="34" charset="0"/>
                    </a:rPr>
                    <a:t>first!</a:t>
                  </a:r>
                </a:p>
              </p:txBody>
            </p:sp>
          </p:grpSp>
          <p:sp>
            <p:nvSpPr>
              <p:cNvPr id="28" name="Google Shape;191;p9"/>
              <p:cNvSpPr/>
              <p:nvPr/>
            </p:nvSpPr>
            <p:spPr>
              <a:xfrm>
                <a:off x="4627463" y="790166"/>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1" name="Google Shape;191;p9"/>
              <p:cNvSpPr/>
              <p:nvPr/>
            </p:nvSpPr>
            <p:spPr>
              <a:xfrm>
                <a:off x="4621682" y="1580163"/>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2" name="Google Shape;192;p9"/>
              <p:cNvSpPr/>
              <p:nvPr/>
            </p:nvSpPr>
            <p:spPr>
              <a:xfrm>
                <a:off x="4627463" y="2432987"/>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3" name="Google Shape;193;p9"/>
              <p:cNvSpPr/>
              <p:nvPr/>
            </p:nvSpPr>
            <p:spPr>
              <a:xfrm>
                <a:off x="4627463" y="3273755"/>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grpSp>
        <p:sp>
          <p:nvSpPr>
            <p:cNvPr id="5" name="Rectangle 4">
              <a:extLst>
                <a:ext uri="{FF2B5EF4-FFF2-40B4-BE49-F238E27FC236}">
                  <a16:creationId xmlns:a16="http://schemas.microsoft.com/office/drawing/2014/main" id="{DDF86E3E-5063-8947-833C-131BB47EAB56}"/>
                </a:ext>
              </a:extLst>
            </p:cNvPr>
            <p:cNvSpPr/>
            <p:nvPr/>
          </p:nvSpPr>
          <p:spPr>
            <a:xfrm>
              <a:off x="5915025" y="1346074"/>
              <a:ext cx="4547546" cy="707886"/>
            </a:xfrm>
            <a:prstGeom prst="rect">
              <a:avLst/>
            </a:prstGeom>
          </p:spPr>
          <p:txBody>
            <a:bodyPr wrap="square">
              <a:spAutoFit/>
            </a:bodyPr>
            <a:lstStyle/>
            <a:p>
              <a:pPr marL="971550" lvl="1" indent="-514350">
                <a:spcBef>
                  <a:spcPts val="1000"/>
                </a:spcBef>
                <a:buClr>
                  <a:srgbClr val="90C226"/>
                </a:buClr>
                <a:buSzPct val="80000"/>
                <a:buFont typeface="+mj-lt"/>
                <a:buAutoNum type="arabicParenR" startAt="2"/>
              </a:pPr>
              <a:r>
                <a:rPr lang="en-US" sz="2000">
                  <a:solidFill>
                    <a:schemeClr val="tx1">
                      <a:lumMod val="75000"/>
                      <a:lumOff val="25000"/>
                    </a:schemeClr>
                  </a:solidFill>
                  <a:latin typeface="Trebuchet MS" panose="020B0703020202090204" pitchFamily="34" charset="0"/>
                </a:rPr>
                <a:t>Assess, search, and secure the area</a:t>
              </a:r>
            </a:p>
          </p:txBody>
        </p:sp>
        <p:sp>
          <p:nvSpPr>
            <p:cNvPr id="7" name="Rectangle 6">
              <a:extLst>
                <a:ext uri="{FF2B5EF4-FFF2-40B4-BE49-F238E27FC236}">
                  <a16:creationId xmlns:a16="http://schemas.microsoft.com/office/drawing/2014/main" id="{4E690A81-B0D4-7140-9276-269E18CD128B}"/>
                </a:ext>
              </a:extLst>
            </p:cNvPr>
            <p:cNvSpPr/>
            <p:nvPr/>
          </p:nvSpPr>
          <p:spPr>
            <a:xfrm>
              <a:off x="5915024" y="2471972"/>
              <a:ext cx="4497742" cy="630942"/>
            </a:xfrm>
            <a:prstGeom prst="rect">
              <a:avLst/>
            </a:prstGeom>
          </p:spPr>
          <p:txBody>
            <a:bodyPr wrap="square">
              <a:spAutoFit/>
            </a:bodyPr>
            <a:lstStyle/>
            <a:p>
              <a:pPr marL="971550" lvl="1" indent="-514350">
                <a:spcBef>
                  <a:spcPts val="1000"/>
                </a:spcBef>
                <a:buClr>
                  <a:srgbClr val="90C226"/>
                </a:buClr>
                <a:buSzPct val="93000"/>
                <a:buFont typeface="+mj-lt"/>
                <a:buAutoNum type="arabicParenR" startAt="3"/>
              </a:pPr>
              <a:r>
                <a:rPr lang="en-US" sz="1750">
                  <a:solidFill>
                    <a:schemeClr val="tx1">
                      <a:lumMod val="75000"/>
                      <a:lumOff val="25000"/>
                    </a:schemeClr>
                  </a:solidFill>
                  <a:latin typeface="Trebuchet MS" panose="020B0703020202090204" pitchFamily="34" charset="0"/>
                </a:rPr>
                <a:t>Record information on sick/dead wildlife (and report if required)</a:t>
              </a:r>
            </a:p>
          </p:txBody>
        </p:sp>
        <p:sp>
          <p:nvSpPr>
            <p:cNvPr id="8" name="Rectangle 7">
              <a:extLst>
                <a:ext uri="{FF2B5EF4-FFF2-40B4-BE49-F238E27FC236}">
                  <a16:creationId xmlns:a16="http://schemas.microsoft.com/office/drawing/2014/main" id="{A1832095-8E7D-7C4B-A72F-00BF93224F24}"/>
                </a:ext>
              </a:extLst>
            </p:cNvPr>
            <p:cNvSpPr/>
            <p:nvPr/>
          </p:nvSpPr>
          <p:spPr>
            <a:xfrm>
              <a:off x="5915025" y="3683475"/>
              <a:ext cx="4497741" cy="399600"/>
            </a:xfrm>
            <a:prstGeom prst="rect">
              <a:avLst/>
            </a:prstGeom>
          </p:spPr>
          <p:txBody>
            <a:bodyPr wrap="square" anchor="ctr">
              <a:spAutoFit/>
            </a:bodyPr>
            <a:lstStyle/>
            <a:p>
              <a:pPr marL="971550" lvl="1" indent="-514350">
                <a:spcBef>
                  <a:spcPts val="1000"/>
                </a:spcBef>
                <a:buClr>
                  <a:srgbClr val="90C226"/>
                </a:buClr>
                <a:buSzPct val="80000"/>
                <a:buFont typeface="+mj-lt"/>
                <a:buAutoNum type="arabicParenR" startAt="4"/>
              </a:pPr>
              <a:r>
                <a:rPr lang="en-US" sz="2000">
                  <a:solidFill>
                    <a:schemeClr val="tx1">
                      <a:lumMod val="75000"/>
                      <a:lumOff val="25000"/>
                    </a:schemeClr>
                  </a:solidFill>
                  <a:latin typeface="Trebuchet MS" panose="020B0703020202090204" pitchFamily="34" charset="0"/>
                </a:rPr>
                <a:t>Take pictures/video</a:t>
              </a:r>
            </a:p>
          </p:txBody>
        </p:sp>
        <p:sp>
          <p:nvSpPr>
            <p:cNvPr id="9" name="Rectangle 8">
              <a:extLst>
                <a:ext uri="{FF2B5EF4-FFF2-40B4-BE49-F238E27FC236}">
                  <a16:creationId xmlns:a16="http://schemas.microsoft.com/office/drawing/2014/main" id="{DF28C536-24ED-6747-AC29-8560988F20BF}"/>
                </a:ext>
              </a:extLst>
            </p:cNvPr>
            <p:cNvSpPr/>
            <p:nvPr/>
          </p:nvSpPr>
          <p:spPr>
            <a:xfrm>
              <a:off x="5915025" y="4825574"/>
              <a:ext cx="4547546" cy="400110"/>
            </a:xfrm>
            <a:prstGeom prst="rect">
              <a:avLst/>
            </a:prstGeom>
          </p:spPr>
          <p:txBody>
            <a:bodyPr wrap="square" lIns="91440" tIns="45720" rIns="91440" bIns="45720" anchor="ctr">
              <a:spAutoFit/>
            </a:bodyPr>
            <a:lstStyle/>
            <a:p>
              <a:pPr marL="971550" lvl="1" indent="-514350">
                <a:spcBef>
                  <a:spcPts val="1000"/>
                </a:spcBef>
                <a:buClr>
                  <a:srgbClr val="90C226"/>
                </a:buClr>
                <a:buSzPct val="80000"/>
                <a:buFont typeface="+mj-lt"/>
                <a:buAutoNum type="arabicParenR" startAt="5"/>
              </a:pPr>
              <a:r>
                <a:rPr lang="en-US" sz="2000">
                  <a:solidFill>
                    <a:schemeClr val="tx1">
                      <a:lumMod val="75000"/>
                      <a:lumOff val="25000"/>
                    </a:schemeClr>
                  </a:solidFill>
                  <a:latin typeface="Trebuchet MS" panose="020B0603020202020204"/>
                </a:rPr>
                <a:t>Obtain samples/carcass </a:t>
              </a:r>
            </a:p>
          </p:txBody>
        </p:sp>
        <p:sp>
          <p:nvSpPr>
            <p:cNvPr id="42" name="Google Shape;193;p9">
              <a:extLst>
                <a:ext uri="{FF2B5EF4-FFF2-40B4-BE49-F238E27FC236}">
                  <a16:creationId xmlns:a16="http://schemas.microsoft.com/office/drawing/2014/main" id="{5B61ACF6-5514-AF48-8F0C-1B38BBE97D29}"/>
                </a:ext>
              </a:extLst>
            </p:cNvPr>
            <p:cNvSpPr/>
            <p:nvPr/>
          </p:nvSpPr>
          <p:spPr>
            <a:xfrm>
              <a:off x="7676723" y="5442894"/>
              <a:ext cx="792088" cy="288032"/>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pic>
          <p:nvPicPr>
            <p:cNvPr id="1028" name="Picture 4" descr="N95 Mask PNG Images Transparent Background | PNG Play">
              <a:extLst>
                <a:ext uri="{FF2B5EF4-FFF2-40B4-BE49-F238E27FC236}">
                  <a16:creationId xmlns:a16="http://schemas.microsoft.com/office/drawing/2014/main" id="{206BAEF0-6D0D-4047-B09B-3766A54B15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60300" y="208509"/>
              <a:ext cx="704736" cy="704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ext&#10;&#10;Description automatically generated">
              <a:extLst>
                <a:ext uri="{FF2B5EF4-FFF2-40B4-BE49-F238E27FC236}">
                  <a16:creationId xmlns:a16="http://schemas.microsoft.com/office/drawing/2014/main" id="{34820314-B65B-A44F-B6E2-C4432FF5A9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5179" y="2469226"/>
              <a:ext cx="617425" cy="743531"/>
            </a:xfrm>
            <a:prstGeom prst="rect">
              <a:avLst/>
            </a:prstGeom>
          </p:spPr>
        </p:pic>
        <p:pic>
          <p:nvPicPr>
            <p:cNvPr id="16" name="Picture 15" descr="Icon&#10;&#10;Description automatically generated">
              <a:extLst>
                <a:ext uri="{FF2B5EF4-FFF2-40B4-BE49-F238E27FC236}">
                  <a16:creationId xmlns:a16="http://schemas.microsoft.com/office/drawing/2014/main" id="{228ECC02-2CCD-9648-B211-BB8A925DB1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60300" y="1480190"/>
              <a:ext cx="619652" cy="445375"/>
            </a:xfrm>
            <a:prstGeom prst="rect">
              <a:avLst/>
            </a:prstGeom>
          </p:spPr>
        </p:pic>
        <p:pic>
          <p:nvPicPr>
            <p:cNvPr id="18" name="Picture 17" descr="Icon&#10;&#10;Description automatically generated">
              <a:extLst>
                <a:ext uri="{FF2B5EF4-FFF2-40B4-BE49-F238E27FC236}">
                  <a16:creationId xmlns:a16="http://schemas.microsoft.com/office/drawing/2014/main" id="{5A19E738-A635-2D45-BB34-858E5E7C8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70277" y="3745592"/>
              <a:ext cx="642327" cy="459647"/>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9E06D4E7-48B1-A649-B76E-96B9574779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02237" y="4655474"/>
              <a:ext cx="378406" cy="699150"/>
            </a:xfrm>
            <a:prstGeom prst="rect">
              <a:avLst/>
            </a:prstGeom>
          </p:spPr>
        </p:pic>
        <p:sp>
          <p:nvSpPr>
            <p:cNvPr id="61" name="Rectangle 60">
              <a:extLst>
                <a:ext uri="{FF2B5EF4-FFF2-40B4-BE49-F238E27FC236}">
                  <a16:creationId xmlns:a16="http://schemas.microsoft.com/office/drawing/2014/main" id="{770E41EE-886F-2C4E-8E4B-767CC4F169F3}"/>
                </a:ext>
              </a:extLst>
            </p:cNvPr>
            <p:cNvSpPr/>
            <p:nvPr/>
          </p:nvSpPr>
          <p:spPr>
            <a:xfrm>
              <a:off x="5915024" y="5788490"/>
              <a:ext cx="4506719" cy="707886"/>
            </a:xfrm>
            <a:prstGeom prst="rect">
              <a:avLst/>
            </a:prstGeom>
          </p:spPr>
          <p:txBody>
            <a:bodyPr wrap="square">
              <a:spAutoFit/>
            </a:bodyPr>
            <a:lstStyle/>
            <a:p>
              <a:pPr marL="971550" marR="0" lvl="1" indent="-514350" algn="l" defTabSz="457200" rtl="0" eaLnBrk="1" fontAlgn="auto" latinLnBrk="0" hangingPunct="1">
                <a:lnSpc>
                  <a:spcPct val="100000"/>
                </a:lnSpc>
                <a:spcBef>
                  <a:spcPts val="1000"/>
                </a:spcBef>
                <a:spcAft>
                  <a:spcPts val="0"/>
                </a:spcAft>
                <a:buClr>
                  <a:srgbClr val="90C226"/>
                </a:buClr>
                <a:buSzPct val="80000"/>
                <a:buFont typeface="+mj-lt"/>
                <a:buAutoNum type="arabicParenR" startAt="6"/>
                <a:tabLst/>
                <a:defRPr/>
              </a:pPr>
              <a:r>
                <a:rPr kumimoji="0" lang="en-US" sz="2000" b="0" i="0" u="none" strike="noStrike" kern="1200" cap="none" spc="0" normalizeH="0" baseline="0" noProof="0">
                  <a:ln>
                    <a:noFill/>
                  </a:ln>
                  <a:solidFill>
                    <a:srgbClr val="FF0000"/>
                  </a:solidFill>
                  <a:effectLst/>
                  <a:uLnTx/>
                  <a:uFillTx/>
                  <a:latin typeface="Trebuchet MS" panose="020B0603020202020204"/>
                  <a:ea typeface="+mn-ea"/>
                  <a:cs typeface="+mn-cs"/>
                </a:rPr>
                <a:t>Keep samples/carcass cold and submit to laboratory</a:t>
              </a:r>
            </a:p>
          </p:txBody>
        </p:sp>
      </p:grpSp>
      <p:sp>
        <p:nvSpPr>
          <p:cNvPr id="40" name="Google Shape;173;p9">
            <a:extLst>
              <a:ext uri="{FF2B5EF4-FFF2-40B4-BE49-F238E27FC236}">
                <a16:creationId xmlns:a16="http://schemas.microsoft.com/office/drawing/2014/main" id="{94BEBAE3-F3AD-DA4D-A1AB-C023DCF8601C}"/>
              </a:ext>
            </a:extLst>
          </p:cNvPr>
          <p:cNvSpPr txBox="1">
            <a:spLocks/>
          </p:cNvSpPr>
          <p:nvPr/>
        </p:nvSpPr>
        <p:spPr>
          <a:xfrm>
            <a:off x="209745" y="2176251"/>
            <a:ext cx="3455304" cy="2286000"/>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85000"/>
              </a:lnSpc>
              <a:spcBef>
                <a:spcPct val="0"/>
              </a:spcBef>
              <a:buNone/>
              <a:defRPr sz="3600" b="0" kern="1200" spc="-50" baseline="0">
                <a:solidFill>
                  <a:schemeClr val="bg2">
                    <a:lumMod val="25000"/>
                  </a:schemeClr>
                </a:solidFill>
                <a:latin typeface="+mj-lt"/>
                <a:ea typeface="+mj-ea"/>
                <a:cs typeface="+mj-cs"/>
              </a:defRPr>
            </a:lvl1pPr>
          </a:lstStyle>
          <a:p>
            <a:pPr algn="ctr">
              <a:buClr>
                <a:srgbClr val="FFFFFF"/>
              </a:buClr>
              <a:buSzPts val="4400"/>
            </a:pPr>
            <a:r>
              <a:rPr lang="en-US" sz="3200">
                <a:solidFill>
                  <a:schemeClr val="tx2"/>
                </a:solidFill>
              </a:rPr>
              <a:t>What to do when you find a sick or dead wild animal?</a:t>
            </a:r>
          </a:p>
        </p:txBody>
      </p:sp>
    </p:spTree>
    <p:extLst>
      <p:ext uri="{BB962C8B-B14F-4D97-AF65-F5344CB8AC3E}">
        <p14:creationId xmlns:p14="http://schemas.microsoft.com/office/powerpoint/2010/main" val="1757889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11107" y="595956"/>
            <a:ext cx="8673902" cy="920359"/>
          </a:xfrm>
        </p:spPr>
        <p:txBody>
          <a:bodyPr anchor="ctr">
            <a:noAutofit/>
          </a:bodyPr>
          <a:lstStyle/>
          <a:p>
            <a:pPr marL="514350" indent="-514350">
              <a:buClr>
                <a:schemeClr val="bg1"/>
              </a:buClr>
              <a:buSzPct val="80000"/>
              <a:buFont typeface="+mj-lt"/>
              <a:buAutoNum type="arabicParenR" startAt="6"/>
            </a:pPr>
            <a:r>
              <a:rPr lang="en-US" sz="2600"/>
              <a:t>Put samples in a </a:t>
            </a:r>
            <a:r>
              <a:rPr lang="en-US" sz="2600">
                <a:solidFill>
                  <a:srgbClr val="FF0000"/>
                </a:solidFill>
              </a:rPr>
              <a:t>freezer/cold box </a:t>
            </a:r>
            <a:r>
              <a:rPr lang="en-US" sz="2600"/>
              <a:t>as soon as possible after collection and until transportation to the laboratory can be arranged</a:t>
            </a:r>
          </a:p>
        </p:txBody>
      </p:sp>
      <p:sp>
        <p:nvSpPr>
          <p:cNvPr id="2" name="Content Placeholder 1"/>
          <p:cNvSpPr>
            <a:spLocks noGrp="1"/>
          </p:cNvSpPr>
          <p:nvPr>
            <p:ph idx="1"/>
          </p:nvPr>
        </p:nvSpPr>
        <p:spPr>
          <a:xfrm>
            <a:off x="720876" y="1797748"/>
            <a:ext cx="8931124" cy="4584603"/>
          </a:xfrm>
        </p:spPr>
        <p:txBody>
          <a:bodyPr vert="horz" lIns="91440" tIns="45720" rIns="91440" bIns="45720" rtlCol="0" anchor="t">
            <a:normAutofit fontScale="92500" lnSpcReduction="10000"/>
          </a:bodyPr>
          <a:lstStyle/>
          <a:p>
            <a:pPr marL="0" indent="0">
              <a:lnSpc>
                <a:spcPct val="110000"/>
              </a:lnSpc>
              <a:buNone/>
            </a:pPr>
            <a:r>
              <a:rPr lang="en-US" b="0" i="1">
                <a:solidFill>
                  <a:srgbClr val="FF0000"/>
                </a:solidFill>
              </a:rPr>
              <a:t>** Ensure the recipient of the specimen has been informed of the expected arrival time. Never send a specimen if you have not been able to inform someone.**</a:t>
            </a:r>
            <a:endParaRPr lang="en-US" i="1">
              <a:solidFill>
                <a:srgbClr val="FF0000"/>
              </a:solidFill>
            </a:endParaRPr>
          </a:p>
          <a:p>
            <a:pPr marL="457200" indent="-457200">
              <a:lnSpc>
                <a:spcPct val="110000"/>
              </a:lnSpc>
              <a:buAutoNum type="arabicPeriod"/>
            </a:pPr>
            <a:r>
              <a:rPr lang="en-US" b="0"/>
              <a:t>Use a hard-sided Styrofoam cooler lined with absorbent material and a thick plastic trash bag</a:t>
            </a:r>
            <a:endParaRPr lang="en-US" b="0">
              <a:cs typeface="Arial"/>
            </a:endParaRPr>
          </a:p>
          <a:p>
            <a:pPr marL="457200" indent="-457200">
              <a:lnSpc>
                <a:spcPct val="110000"/>
              </a:lnSpc>
              <a:buAutoNum type="arabicPeriod"/>
            </a:pPr>
            <a:r>
              <a:rPr lang="en-US" b="0"/>
              <a:t>Place the specimen package into the bag with ice packs or ice (ensuring that if the ice melts, water will not get inside the bag)</a:t>
            </a:r>
            <a:endParaRPr lang="en-US" b="0">
              <a:cs typeface="Arial"/>
            </a:endParaRPr>
          </a:p>
          <a:p>
            <a:pPr marL="457200" indent="-457200">
              <a:lnSpc>
                <a:spcPct val="110000"/>
              </a:lnSpc>
              <a:buAutoNum type="arabicPeriod"/>
            </a:pPr>
            <a:r>
              <a:rPr lang="en-US" b="0"/>
              <a:t>Seal and tape the plastic bag within the cooler</a:t>
            </a:r>
            <a:endParaRPr lang="en-US" b="0">
              <a:cs typeface="Arial"/>
            </a:endParaRPr>
          </a:p>
          <a:p>
            <a:pPr marL="457200" indent="-457200">
              <a:lnSpc>
                <a:spcPct val="110000"/>
              </a:lnSpc>
              <a:buAutoNum type="arabicPeriod"/>
            </a:pPr>
            <a:r>
              <a:rPr lang="en-US" b="0"/>
              <a:t>Close the cooler box and seal it with tape</a:t>
            </a:r>
            <a:endParaRPr lang="en-US" b="0">
              <a:cs typeface="Arial"/>
            </a:endParaRPr>
          </a:p>
          <a:p>
            <a:pPr marL="457200" indent="-457200">
              <a:lnSpc>
                <a:spcPct val="110000"/>
              </a:lnSpc>
              <a:buAutoNum type="arabicPeriod"/>
            </a:pPr>
            <a:r>
              <a:rPr lang="en-US" b="0">
                <a:ea typeface="+mn-lt"/>
                <a:cs typeface="+mn-lt"/>
              </a:rPr>
              <a:t>Tape UN3373 label to the box</a:t>
            </a:r>
          </a:p>
          <a:p>
            <a:pPr marL="457200" indent="-457200">
              <a:lnSpc>
                <a:spcPct val="110000"/>
              </a:lnSpc>
              <a:buAutoNum type="arabicPeriod"/>
            </a:pPr>
            <a:r>
              <a:rPr lang="en-US" b="0">
                <a:ea typeface="+mn-lt"/>
                <a:cs typeface="+mn-lt"/>
              </a:rPr>
              <a:t>Label box with sender &amp; recipient's information</a:t>
            </a:r>
            <a:endParaRPr lang="en-US"/>
          </a:p>
          <a:p>
            <a:pPr marL="457200" indent="-457200">
              <a:lnSpc>
                <a:spcPct val="110000"/>
              </a:lnSpc>
              <a:buAutoNum type="arabicPeriod"/>
            </a:pPr>
            <a:r>
              <a:rPr lang="en-US" b="0">
                <a:ea typeface="+mn-lt"/>
                <a:cs typeface="+mn-lt"/>
              </a:rPr>
              <a:t>Choose the fastest shipment option</a:t>
            </a:r>
            <a:endParaRPr lang="en-US" b="0"/>
          </a:p>
        </p:txBody>
      </p:sp>
      <p:sp>
        <p:nvSpPr>
          <p:cNvPr id="4" name="AutoShape 4" descr="Technical Upd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C5E5226C-ED19-47EA-9D68-23FE84E10669}"/>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0014767" y="4829702"/>
            <a:ext cx="1851132" cy="1700206"/>
          </a:xfrm>
          <a:prstGeom prst="rect">
            <a:avLst/>
          </a:prstGeom>
          <a:noFill/>
          <a:ln w="25400">
            <a:solidFill>
              <a:schemeClr val="tx1"/>
            </a:solidFill>
          </a:ln>
        </p:spPr>
      </p:pic>
      <p:pic>
        <p:nvPicPr>
          <p:cNvPr id="12" name="Picture 11">
            <a:extLst>
              <a:ext uri="{FF2B5EF4-FFF2-40B4-BE49-F238E27FC236}">
                <a16:creationId xmlns:a16="http://schemas.microsoft.com/office/drawing/2014/main" id="{EB25A533-86EA-49C3-833A-67D81D6257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4767" y="291741"/>
            <a:ext cx="1828426" cy="1528791"/>
          </a:xfrm>
          <a:prstGeom prst="rect">
            <a:avLst/>
          </a:prstGeom>
        </p:spPr>
      </p:pic>
      <p:pic>
        <p:nvPicPr>
          <p:cNvPr id="13" name="Picture 12">
            <a:extLst>
              <a:ext uri="{FF2B5EF4-FFF2-40B4-BE49-F238E27FC236}">
                <a16:creationId xmlns:a16="http://schemas.microsoft.com/office/drawing/2014/main" id="{5399ED62-A73D-47FE-B429-22103DBC140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665"/>
          <a:stretch/>
        </p:blipFill>
        <p:spPr>
          <a:xfrm>
            <a:off x="10014767" y="1930400"/>
            <a:ext cx="1851132" cy="1224136"/>
          </a:xfrm>
          <a:prstGeom prst="rect">
            <a:avLst/>
          </a:prstGeom>
        </p:spPr>
      </p:pic>
      <p:pic>
        <p:nvPicPr>
          <p:cNvPr id="14" name="Picture 13">
            <a:extLst>
              <a:ext uri="{FF2B5EF4-FFF2-40B4-BE49-F238E27FC236}">
                <a16:creationId xmlns:a16="http://schemas.microsoft.com/office/drawing/2014/main" id="{DE8F7403-06D3-4370-9A21-C799CA1B9CD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014767" y="3264404"/>
            <a:ext cx="1851132" cy="1436223"/>
          </a:xfrm>
          <a:prstGeom prst="rect">
            <a:avLst/>
          </a:prstGeom>
        </p:spPr>
      </p:pic>
      <p:pic>
        <p:nvPicPr>
          <p:cNvPr id="6" name="Picture 5" descr="A picture containing indoor, floor, toilet&#10;&#10;Description automatically generated">
            <a:extLst>
              <a:ext uri="{FF2B5EF4-FFF2-40B4-BE49-F238E27FC236}">
                <a16:creationId xmlns:a16="http://schemas.microsoft.com/office/drawing/2014/main" id="{81153BFA-6DE9-2748-A64F-4599151C1E8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45206" y="4828031"/>
            <a:ext cx="2280467" cy="1730761"/>
          </a:xfrm>
          <a:prstGeom prst="rect">
            <a:avLst/>
          </a:prstGeom>
        </p:spPr>
      </p:pic>
    </p:spTree>
    <p:extLst>
      <p:ext uri="{BB962C8B-B14F-4D97-AF65-F5344CB8AC3E}">
        <p14:creationId xmlns:p14="http://schemas.microsoft.com/office/powerpoint/2010/main" val="4190549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42205C2E-A1F4-2E4C-B8E1-B1389DAD455F}"/>
              </a:ext>
            </a:extLst>
          </p:cNvPr>
          <p:cNvSpPr/>
          <p:nvPr/>
        </p:nvSpPr>
        <p:spPr>
          <a:xfrm>
            <a:off x="1057344" y="554610"/>
            <a:ext cx="5400000" cy="5400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idx="4294967295"/>
          </p:nvPr>
        </p:nvSpPr>
        <p:spPr>
          <a:xfrm>
            <a:off x="1187181" y="2165350"/>
            <a:ext cx="5140325" cy="2527300"/>
          </a:xfrm>
        </p:spPr>
        <p:txBody>
          <a:bodyPr vert="horz" lIns="91440" tIns="45720" rIns="91440" bIns="45720" rtlCol="0" anchor="ctr">
            <a:normAutofit/>
          </a:bodyPr>
          <a:lstStyle/>
          <a:p>
            <a:pPr algn="ctr"/>
            <a:r>
              <a:rPr lang="en-US" sz="4400" b="1"/>
              <a:t>Inform appropriate parties AND your supervisor!</a:t>
            </a:r>
          </a:p>
        </p:txBody>
      </p:sp>
      <p:sp>
        <p:nvSpPr>
          <p:cNvPr id="4" name="AutoShape 4" descr="Technical Upd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736F9A60-D8BB-42A0-A2C7-0D14B8C97EE9}"/>
              </a:ext>
            </a:extLst>
          </p:cNvPr>
          <p:cNvSpPr txBox="1"/>
          <p:nvPr/>
        </p:nvSpPr>
        <p:spPr>
          <a:xfrm>
            <a:off x="7697848" y="255746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CONTACT INFO:</a:t>
            </a:r>
          </a:p>
        </p:txBody>
      </p:sp>
    </p:spTree>
    <p:extLst>
      <p:ext uri="{BB962C8B-B14F-4D97-AF65-F5344CB8AC3E}">
        <p14:creationId xmlns:p14="http://schemas.microsoft.com/office/powerpoint/2010/main" val="1758345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7FE0-EC23-A940-9DF1-1AEDCFF20B8B}"/>
              </a:ext>
            </a:extLst>
          </p:cNvPr>
          <p:cNvSpPr>
            <a:spLocks noGrp="1"/>
          </p:cNvSpPr>
          <p:nvPr>
            <p:ph type="title"/>
          </p:nvPr>
        </p:nvSpPr>
        <p:spPr>
          <a:xfrm>
            <a:off x="1039368" y="5670007"/>
            <a:ext cx="10113264" cy="822960"/>
          </a:xfrm>
        </p:spPr>
        <p:txBody>
          <a:bodyPr anchor="b">
            <a:noAutofit/>
          </a:bodyPr>
          <a:lstStyle/>
          <a:p>
            <a:pPr algn="r"/>
            <a:br>
              <a:rPr lang="en-US" sz="4400" b="1"/>
            </a:br>
            <a:r>
              <a:rPr lang="en-US" sz="4400" b="1"/>
              <a:t>Thank you for your contribution to wildlife health surveillance</a:t>
            </a:r>
          </a:p>
        </p:txBody>
      </p:sp>
      <p:sp>
        <p:nvSpPr>
          <p:cNvPr id="21" name="Picture Placeholder 20">
            <a:extLst>
              <a:ext uri="{FF2B5EF4-FFF2-40B4-BE49-F238E27FC236}">
                <a16:creationId xmlns:a16="http://schemas.microsoft.com/office/drawing/2014/main" id="{0AD5C06C-2D81-FC47-ADF8-1F4EABA4D662}"/>
              </a:ext>
            </a:extLst>
          </p:cNvPr>
          <p:cNvSpPr>
            <a:spLocks noGrp="1"/>
          </p:cNvSpPr>
          <p:nvPr>
            <p:ph type="pic" idx="1"/>
          </p:nvPr>
        </p:nvSpPr>
        <p:spPr/>
      </p:sp>
      <p:pic>
        <p:nvPicPr>
          <p:cNvPr id="15" name="Picture 14">
            <a:extLst>
              <a:ext uri="{FF2B5EF4-FFF2-40B4-BE49-F238E27FC236}">
                <a16:creationId xmlns:a16="http://schemas.microsoft.com/office/drawing/2014/main" id="{859F7CFE-ADD5-9940-8AB0-711B17B9DA5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5" y="0"/>
            <a:ext cx="12220575" cy="4926663"/>
          </a:xfrm>
          <a:prstGeom prst="rect">
            <a:avLst/>
          </a:prstGeom>
          <a:noFill/>
        </p:spPr>
      </p:pic>
    </p:spTree>
    <p:extLst>
      <p:ext uri="{BB962C8B-B14F-4D97-AF65-F5344CB8AC3E}">
        <p14:creationId xmlns:p14="http://schemas.microsoft.com/office/powerpoint/2010/main" val="1569559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3E36-10B6-41BE-9DDC-78DE1F5FF314}"/>
              </a:ext>
            </a:extLst>
          </p:cNvPr>
          <p:cNvSpPr>
            <a:spLocks noGrp="1"/>
          </p:cNvSpPr>
          <p:nvPr>
            <p:ph type="title"/>
          </p:nvPr>
        </p:nvSpPr>
        <p:spPr/>
        <p:txBody>
          <a:bodyPr anchor="b">
            <a:normAutofit/>
          </a:bodyPr>
          <a:lstStyle/>
          <a:p>
            <a:r>
              <a:rPr lang="en-US" sz="3000"/>
              <a:t>Your role in wildlife mortality/morbidity event reporting and response</a:t>
            </a:r>
          </a:p>
        </p:txBody>
      </p:sp>
      <p:graphicFrame>
        <p:nvGraphicFramePr>
          <p:cNvPr id="44" name="Content Placeholder 2">
            <a:extLst>
              <a:ext uri="{FF2B5EF4-FFF2-40B4-BE49-F238E27FC236}">
                <a16:creationId xmlns:a16="http://schemas.microsoft.com/office/drawing/2014/main" id="{210D7EF6-8CE2-2C43-A50D-DE6BCCDE1036}"/>
              </a:ext>
            </a:extLst>
          </p:cNvPr>
          <p:cNvGraphicFramePr>
            <a:graphicFrameLocks noGrp="1"/>
          </p:cNvGraphicFramePr>
          <p:nvPr>
            <p:ph idx="1"/>
            <p:extLst>
              <p:ext uri="{D42A27DB-BD31-4B8C-83A1-F6EECF244321}">
                <p14:modId xmlns:p14="http://schemas.microsoft.com/office/powerpoint/2010/main" val="1865129471"/>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2441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6AF8640-E017-6248-AF40-6D3AF2C13E67}"/>
              </a:ext>
            </a:extLst>
          </p:cNvPr>
          <p:cNvSpPr txBox="1">
            <a:spLocks noGrp="1"/>
          </p:cNvSpPr>
          <p:nvPr>
            <p:ph sz="half" idx="4294967295"/>
          </p:nvPr>
        </p:nvSpPr>
        <p:spPr>
          <a:xfrm>
            <a:off x="0" y="1846263"/>
            <a:ext cx="4938713" cy="402272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Clr>
                <a:srgbClr val="00B050"/>
              </a:buClr>
              <a:buNone/>
            </a:pPr>
            <a:endParaRPr lang="en-US" b="1">
              <a:solidFill>
                <a:srgbClr val="0070C0"/>
              </a:solidFill>
              <a:cs typeface="Arial" panose="020B0604020202020204" pitchFamily="34" charset="0"/>
            </a:endParaRPr>
          </a:p>
          <a:p>
            <a:pPr marL="0" indent="0">
              <a:spcAft>
                <a:spcPts val="800"/>
              </a:spcAft>
              <a:buClr>
                <a:srgbClr val="00B050"/>
              </a:buClr>
              <a:buNone/>
            </a:pPr>
            <a:endParaRPr lang="en-US" b="1">
              <a:solidFill>
                <a:srgbClr val="0070C0"/>
              </a:solidFill>
              <a:cs typeface="Arial" panose="020B0604020202020204" pitchFamily="34" charset="0"/>
            </a:endParaRPr>
          </a:p>
          <a:p>
            <a:pPr marL="0" indent="0">
              <a:spcAft>
                <a:spcPts val="800"/>
              </a:spcAft>
              <a:buClr>
                <a:srgbClr val="00B050"/>
              </a:buClr>
              <a:buNone/>
            </a:pPr>
            <a:endParaRPr lang="en-US" b="1">
              <a:solidFill>
                <a:srgbClr val="0070C0"/>
              </a:solidFill>
              <a:cs typeface="Arial" panose="020B0604020202020204" pitchFamily="34" charset="0"/>
            </a:endParaRPr>
          </a:p>
        </p:txBody>
      </p:sp>
      <p:sp>
        <p:nvSpPr>
          <p:cNvPr id="12" name="Content Placeholder 11">
            <a:extLst>
              <a:ext uri="{FF2B5EF4-FFF2-40B4-BE49-F238E27FC236}">
                <a16:creationId xmlns:a16="http://schemas.microsoft.com/office/drawing/2014/main" id="{38708F51-64D4-5543-935E-2C10AB5904EE}"/>
              </a:ext>
            </a:extLst>
          </p:cNvPr>
          <p:cNvSpPr>
            <a:spLocks noGrp="1"/>
          </p:cNvSpPr>
          <p:nvPr>
            <p:ph sz="half" idx="4294967295"/>
          </p:nvPr>
        </p:nvSpPr>
        <p:spPr>
          <a:xfrm>
            <a:off x="6224646" y="3429000"/>
            <a:ext cx="5503862" cy="2439988"/>
          </a:xfrm>
        </p:spPr>
        <p:txBody>
          <a:bodyPr/>
          <a:lstStyle/>
          <a:p>
            <a:pPr algn="just"/>
            <a:r>
              <a:rPr lang="en-US" altLang="en-US" spc="133">
                <a:solidFill>
                  <a:schemeClr val="tx1">
                    <a:lumMod val="85000"/>
                    <a:lumOff val="15000"/>
                  </a:schemeClr>
                </a:solidFill>
                <a:ea typeface="ＭＳ Ｐゴシック"/>
              </a:rPr>
              <a:t>A </a:t>
            </a:r>
            <a:r>
              <a:rPr lang="en-US" altLang="en-US" spc="133">
                <a:solidFill>
                  <a:srgbClr val="0070C0"/>
                </a:solidFill>
                <a:ea typeface="ＭＳ Ｐゴシック"/>
              </a:rPr>
              <a:t>zoonotic</a:t>
            </a:r>
            <a:r>
              <a:rPr lang="en-US" altLang="en-US" spc="133">
                <a:solidFill>
                  <a:schemeClr val="tx1">
                    <a:lumMod val="85000"/>
                    <a:lumOff val="15000"/>
                  </a:schemeClr>
                </a:solidFill>
                <a:ea typeface="ＭＳ Ｐゴシック"/>
              </a:rPr>
              <a:t> disease is a disease that is caused by a pathogen transmitted from animals to humans.</a:t>
            </a:r>
          </a:p>
          <a:p>
            <a:pPr algn="just"/>
            <a:endParaRPr lang="en-US"/>
          </a:p>
        </p:txBody>
      </p:sp>
      <p:sp>
        <p:nvSpPr>
          <p:cNvPr id="5" name="Rounded Rectangular Callout 4"/>
          <p:cNvSpPr/>
          <p:nvPr/>
        </p:nvSpPr>
        <p:spPr>
          <a:xfrm>
            <a:off x="928381" y="620185"/>
            <a:ext cx="4418203" cy="1845577"/>
          </a:xfrm>
          <a:prstGeom prst="wedgeRoundRectCallout">
            <a:avLst>
              <a:gd name="adj1" fmla="val -22605"/>
              <a:gd name="adj2" fmla="val 72803"/>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solidFill>
                  <a:schemeClr val="tx1"/>
                </a:solidFill>
              </a:rPr>
              <a:t>What is a </a:t>
            </a:r>
            <a:r>
              <a:rPr lang="en-US" sz="3700" b="1">
                <a:solidFill>
                  <a:schemeClr val="tx1"/>
                </a:solidFill>
              </a:rPr>
              <a:t>ZOONOTIC DISEASE</a:t>
            </a:r>
            <a:r>
              <a:rPr lang="en-US" sz="3700">
                <a:solidFill>
                  <a:schemeClr val="tx1"/>
                </a:solidFill>
              </a:rPr>
              <a:t>?</a:t>
            </a:r>
          </a:p>
        </p:txBody>
      </p:sp>
      <p:pic>
        <p:nvPicPr>
          <p:cNvPr id="2051" name="Picture 3" descr="C:\Users\WHPTA\AppData\Local\Microsoft\Windows\INetCache\IE\3OUG8X8U\thinky-2[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3492" y="3064779"/>
            <a:ext cx="3251821" cy="325182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5" descr="data:image/jpg;base64,%20/9j/4AAQSkZJRgABAQEAYABgAAD/2wBDAAUDBAQEAwUEBAQFBQUGBwwIBwcHBw8LCwkMEQ8SEhEPERETFhwXExQaFRERGCEYGh0dHx8fExciJCIeJBweHx7/2wBDAQUFBQcGBw4ICA4eFBEUHh4eHh4eHh4eHh4eHh4eHh4eHh4eHh4eHh4eHh4eHh4eHh4eHh4eHh4eHh4eHh4eHh7/wAARCAI5AU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8r0/WkPU8VMF59/Wmlc5zXTzHC4kacjmkcLmpdlNK5GaLisNjUH+lSBVx0/Gm7fTinc5pNjWgCNWPGaeIlFNUNmpUyaTbKSQCNen5UFeacPelHvUlWIzGvenIAo6UHPpS4OKLjSHD5eeaXd0+tNC5HWlCHPapuUOLdqRkG2jbg+tLgkc0XCxA8dRFPatOGGN857U820fXbxR7SweyuZSJxUnQcCrr2yhh6VFIm08Uc9w9nYgHrThn0qxFAW7VIbfPFS5pD5GVCBigjirDQY701o8KfWnzByFYJyd3Ip3lj0py43cipVjpuQKNyDy1/u8mkCLzgVZEfPrTHjA6D8BS5h8pDhcim4FPYYFNRcmncmwhC0mxcdKl2c96UKTRzC5GV2UelJt5GKnZPypAnpT5g5CMRetL5PvVjGBjtTVZScYNRzsvkRF5fynvSeUCMkYqW5fao24zVaeXCYB5qldky5VuRSDaSBioW60F/rTT1rdI5m0x5oppz3oosBcLDHPFAbB6io+9HepsO5Lv5pN2Kj70A807BzEgbkUu7n0qME5pwIx70mCZIKeGxUQbHWlLVLRaZLuFANRjH408Y9aRVyQH2p24YqLPvS5zSsNMfuHUUpbcOmKh3cUufSlYdyQtijfUYyxxTzGRzQxq7JreTDgVo4XAPbFY/3TxUvmy7cFuKznG+xcZW3J7hwveoDIDjI6GopGz16Ui896pR0E5al0SgkD7oqdiBhqz1Unj9alZioG4nFQ0WmSM25h6Uu0VFG5Y0rybaLADrHH1XNM8zkDHFRSOzNkmmLmrUSObUt7+evFHGMhsVXj6/NSyNz7UnHWxV9B77c+tLFtx0qAsali4G40NWQk9SXGaa4UU8MuDVWWQkkVKVxtpDniV+hoERHRqSJtvXpUpZQuR2qm2hKzIyjY60oVduORSoxJqRcE9qm5ViCSEMO5qs1ufTNaW2kK01NoTgmY7wOCPlNM8hs/drb2jvTSqdelWqzMnRRlrb8cg5orTURsM0U/aleyRk0uDnvTxil4zj1re5y2G7T60uDg09VJqRV9alyKUblc549KBVvam3kdahMfzYFCkNwa2IxTlPFPMeABTSo3Gle4uVoN2D70BqXCj60o25wKY7CFjShj+FKNtHftSuOw5RuFT20BlbbnFQA4qeCcxjjrWcr20NIW6l2G02tngiphEuPmAqOK7Vl5YZqGe73KVXjNc1ptnReKLK28B5GDTbiFSmFwKoJMytuUn6VbeTzYvMZgvHSm4yT3BSTKUkEgP3SaVYJMfdqxBMFb5mzUwmVuFq3OS6EqKIYomVOaWWEtjNWAQ3APFOIyazc7F2KYhC8ikkiyKt7AKQLjgUc4uUzhE2cYpfJYf4Vo7F9KRlGar2guRGeIyegNMliZRnGa0W2KecCmuVCFuCKFUE4Izgh4681ZEbCMVDNcZYheAOlNM7lRlvpWrTZF4oe/7sDPJNQMfm6U7zCzZY5FBx0amtCXqOVSV9qaCfuinBlChKdDtZwNvNFyrDArYzzmnKWXrnNXGVduVGKjlX90Tms+a5VrIYJh6Ux5ju44qFWYkAVI5AHY1Vkhcw9pvkx3qF5Wfg1GeuaYuSfSqUUS5MtJJtXGM0VX+b1oosh80hu2lC47mgt24oDDjNa3ZgkkPQbRilLZpmaA3I9aVguOOcUsW7ORzQnzHb71qWsKqnQVnOfKawhzFcRb4d23mqrQtnIXitYuqnaOtRzOq/KehFZxqM0lBMzJFyKjA9OtWV+e5WNQSp61aaKFOdo4rTnsQ6dzN569qTlTxzV5ijdFAFRGJWxtOOaamQ6RXy1O/Sr0Vr8vJFTJaxMR8uR61LqpFqkzJyc9aNx962PsMW1l21BLZY4RaSrRYOlIoBzzS7zzUklpMp4U037PMTypFXzRZHLJMYGOR0qxasdxFFvas7YbpV2Kz25x1rOdSKNYQkLFlunSpscU2OIID82c0uNuATXK2mzdKw/ikxS9AOKOai5ViGeVY1ywyKrG99Vq8yBgQQKiW3j5ygrWMo21RLiyg024liDTJGbG0bsGtRYEXoBStFGeq1Xto9hezZhbW9DzS+W3901tiGPrtFDxpjJWrWIXYh0DFSNicYokyo2jmtRdv9wUrW6sBxmn7bUSpGSqse1TQIyvuNXhbqpOBSmFmbGBSdZMFSsRmQKgzkn2qFZ1bKnpVl4WAwOtV1s2Z9zce1JSj3KaYixpnKmkAXBIXOasNAQNtMMTYC4xRzphyspMcscjgUp2kBlHarvkZ+8tLHbhRjbxTdVC5GZ34UVpGNM/dop+2Qchig89qAatDTpMEnmnx6e3O7gCul1IdzkVKfYp7vzo3HOOaufYXyMcCpRYsOg5pOrEapSZWtSFkBbpWsZBsU9OKqpZvuBxmrgiyvzLnHSuepKLZ004NIpCT9/uNR3Uu5hz0qa4i2gtjFUijyMSKuFnqRNtaFuyZEVnc4OOKbNJuY88UsdrK0eenHFKLOTp0pXje9yrStYqySZxxwOlKkgyATUktoynHWoJIXTjFaJxaMmpLU0Y5FaNSp5Bqy1wiDaSC3oKxkkaOntLkZPNZypXNY1NDdWRWQNng08YxWHFOwAUMQPSrb3RWEKG+YmueVFp6GsaiZoFAccUwopJwKijmO1GLcZxVkMMbs1k04miaY0KoOAOabJu2fKOadHkkn1PFO71N9RlZY3Qckk0QxMDuYnPvVr0ox60+dgoIjCN68UpHGM0+k4qblWGhaXaaUUhJJNK4wHXkc0be/FQyluVVuamQEIPXFMS1EwD2ppUn8KlpBzSuNohMOTnNO24HFSGihyBRI8Uop22kIouOwmOabtpwU5JJpccUrisNwKTaPanHpRmi4OIwrkYo2040lO4rDNi+lFLmincOVDA2Tz0o3DjNLwB0z9KikUt93gVurGLJQwb7vahnVBliOKqlZlJIz9KryJMTgqatU03uS5NItyXeTiPvUcl8VdR6daqvFIoJwfaoHVx2OPpW0acTKU5F2a4SZ/mPy01JYo2G0cVUVWz3xUqxM1U4xQuaTL8NxJLKAOFDVdZvXGaz4IpYwMdKn2uRnca5pxTehtFuxLKyL1wDVOabEf3Ac9KkMcmMtz707yQ0eGxxTjZCd2ZTuGP3aj3dauyQruPymmLD8w2rwK6VNGDg+5UVmzjmpI3bIznHpVpAgOPLz+FWo1jxjylz9OlTKp5FRpvuU1MjMPvbc5rStW3YVu1VroNgKoPuarfvlcfezWco86NE+Vm1vUCkWTJ4zVCGOeT5WOAe9Xo4/LX7xP1rllBR6m0ZNjXLKxfOTUa3WAQy/jSyQsxPzYzRFCsakE5prltqGt9CF9QUN0NRT6g+3bGAPen3Adh+5iU9s4qmbe4zlkzzW0Iw3sZylPYt2N2S+1ycnvVyaQR/MSarWsO0bioDfSrB6ckGsqnLzXRpC9iOGQn5iMZPFTSOd21CM9+aZ5akDg1EbVS2S7A96n3Wx+8kXRwMUo/KoY9yALndin7jmsnuap6DqAKarc+1OH1qTRIWkxSg0uaVwGCjvTuRQaVwYzFBFPoouFrjMCmmpCOaSncStcbtop9FLmL0KrMMHv9KYWP5UqxjHf3qRU46dK7dEcOrGx7s/N+VDfKSTzTuh6fjSlQTzU3HbQhBy2Kl2IR0pfl6DAOacOlDkJIhaFMfdFJHDtfgYFT4oAzT52OyADGOKXFLjjrS4rO47Eb4CnjimCPHQ4FTMufpQF9qakDRV8nLk9R2pUjIJY9elWtvYCm7MnNP2jFyEKQ/P7VJgAAKopx3ZOF49aBluelJybHYGCkYI4pPLXO7v2p5WgCp5mVYVcDgcDvQc59qa3oOaaMg96VhiuN2OtQ3O4KAmfepxmnMvIJ/KmpWE1dEVquE5z1qXbxzRkA4oB5qW9blJWDae1N2dTipOKjeTH3VzSTdxihcilK1Vku5B/yzApi3N1IcJGKv2UifaRLm3FIVao4ftOcvyKtLkj7prOT5eptG0lsQ7eO9OAOOlThe1OEYPY1m5mqgVsH60pz6VY2jNL5ftU85XsysM0oqxs5o2HNLnDkK5owanKZ5pNtNSDkIMGkwan2+ooCUcxPIQ49qKm2UUcwezKeDmnAcUoZT3FDuqjcSPpXXqzi0EOMe1Lt4qCSfdjbxSGZiRjiq9nInmQ+RlQgtSxyxudo6+lRNITg4BxUsbRH5ioBqnGy1Qk9R4weARmngHrVdpdpG1RTjccfd5qOSRSkupMOpp4U1XW4+b7lPNwPQ0uSXYpSjbcl20Y5qOOdG9qbLcbWwnPvU8sr2K5o7k2OaADUUdwCRu4NTbl6hhUtSRSaeqDFIVp+5cD5hntzTTIm7buwaWoNJDQtLgH1pGljBxuFPDK3RqG2Fk+owrzQVqXb370mB60uYfIRig1JtxmkMdHMHIyMoCOaNnGKl8v1pQnPQ0ucagQgcYpkkLyDG/FWhH3pwSj2livZplBbQ/xtmp44FXgcVZ2nNG3Hak6rY40oojVD61IARSgN6ZoPyn0rNs1sIc5pU69acBkUoSouWgC04LSbTmnbSPpUsqwgX5jS7acvX1p5/KpuXykBjo8vipsU4D0pcw+Qr+XSeXVrGaULS5w5CoIzRVvZ+NFHOPlRxy3EbfxHrUm7cBzmsgHk845pyysPusa+ndI+YVbua273oLgDhhWX5zbfvUnmE9Can2TG6yNbeMZyAKXzF/vVlJOy8ZzSmZiOKPZMftUaisp7g07IrIWVgKeJ5Mj0pezY/ao1NwpM/NVBZyeuaeJTjg1Lg0WpIu7uKTdVZZPXNDvxwTU2Hcs7uKTfx1NVxJxzzTvNHejlC5Nu6cnijccVAZBk02SRuxIp2Fcn3bfWlWTBzVXzGpfMxijlDmLwlJPDHn3pyyMOjGqiNk04NjvWbpormZpR3eM7xnsPrQt3wdy89jWeH/EUGQ1n7CJp7aXcvrduB8yg0n2x+RwKol+MU0tgZp+wiHtpdzVivRsIYc+tOS+jyARxWSkmafuHrUPDxKWIkac18qnEa59zTDfNgfIM1QzSZGD81Cw8bbB7efctNeTb87qa9w7D5mJqsHo3Vfso9ifaS7llbyZFCq2BV2DUIyoEi4buayM0Bgw5qJYeEuhca849TeuL6GNPlbJPSqCX8yybmIcelUd1Jk1McPGKtuOeJm3c2rXUkkfbJHsz0IrUWPd7+9ckGIqwmoXEUZRJDgjH0rCrhL/Ab0sZZe+dBcSQwoWZlJ7CspdTk3n5F254+lZ0tw8rbpDzTFkGRxjmqp4RRXvE1MZJv3TsYYxJGr4IBGeaf5J5qnpWpwfYEM7AMuFrTe8sEKh7iMFumDXlzhOMmrHaquiZEImA6UVL/aWmg4NymaKnkn2F7ZnlW3n1pDnPXFLtb+7ilCn0r7K58u0N704f72KcIu+P1pwjGKOYaiyMd6WpBH74pNnSlzIfKxuD705VbGM0oU4pQrZzU3KSDDA+tOViP4aYW+bGDmpMHHJpMtCrJk9DThzTMU5V461LKTY8GnHkelR80u5uOKmxSFNL25pM89KUUgAcjpRtBzQDignigEKvGadk9jTCcikJ5osO5IrHNLuqHcc0BvelYLljdRkVCGo3UWC5N9KCw6ZqENzSnrnNFh3JS3vSE1Acn6UA+9FguS7uKcG4quWOaeG4osJMm3c0Bvaos4pN1Kw7k+4d6CR2qHNKelKw7khb3o3VGT60hb3p2C5KTzRkd6geQL3qM3IHajlbDmSLYc4IBIBoMjf3jVP7TntThMp70vZ+QlNFgs2etFVjMueOaKfKw5huOxINNPrSnB+tGD3rdGDEw3Xgj60L9DS8gcUDnkmmIBy2WB4pxP8AnFIMduadzUlibvQUo6/0ppwOaXI7UxClR1xzTqYCO5pdw7N+dKw7oUcUA4FIW49aQNx/jRYXNYeTSgio80BqLD5iTcM4pc1GTz70o9KVgUh4b1opKX8RSsUmIffikPApXGRTHbAppEt2FzQDmm5IINA9qqxPMPFHb3pvNLn+VS0UpDgeKWmc45oz2pWHcU0nekPSlzwKLAmHSjPtS0nSiw0w/WlBPSm5wKUDNACqee9SDrTQPzpTUstCHDA0gC+9MHWpBQCIpAMnrVdzyeDVt9xPFQsrZqosiSKx696TdzUzI1MaM5GRWhi0xgb/AGsUUvl+hoo0FqOBxzk04M2ODV2bT5kDdDiqvlNg/L2ojUjLVBKlOG6G729aDKcYyKaRjtR3q7IjmkSCSk3c0zvR+FLlDmY8saXcajzigNTsK5IDxRmo/elzRyjuPBxRnIppPFIWNKwXJN1KGqKgE0co+YmzzTkOKiBxTuc+1JoFIk3flTt3GaiByKUtSsWpkgPNRscNjqKXcKY3TIpJA5aDgcinjHWo17U445ptCTAkHvSA470pHekHXmkO7EY0jGnnHtik49aYO4obp3FKzDtUbYHSjd7UrBzD9wpCwpmaDj1osPmHA1KpwAaiQZNSj0pSLgLu5px+7TcccUvQc1BqhgXBqRTTF5angUAhO9Mlp571Ex70khPYQDIpKUdaGqiRpFFLtzRQBcaaRidzEg+tMJyf0qMkikyce9RypFuXcSSJSeKi8olsdqmzSZ+laptGMopsjEdNeM4zUxIK4zik3KB1JpqTE4RsVtuKQVLIyluOlRE1omYySQuKSlJopkgM0HrS0lAwPbFKM96O+aXGOtMQdfWlH1peMfWlUUgEBp3agYzSjn2pDEFO2+1HbNO3e1A1YQL7UoHtzQDmn+vapZSSG4HvQARzT1GfWpCnFTctK5CF49RTCNuRirGzA470jxjbRcrlKhFIKlK9aFjyaq5lysaFGMn8qFA9BUqIcYzUgjGOBUNo1ULkQjAFHapivNJtUGk2aKIwDaOuaac+tSAd6bjnNSMI2pSTmkwM7qQmgBsvrURkHYU6QncQOlNVfmq0jOUncdGeSSKcaOMcCmM3UUrXC9kBYjvRTcjvRTsieYUTHHJpRJnk9agGfTNLzjPAquVEKbJt34UhY9aZxjPel7YpDuxGYnA6CmM3PXinn9ajPNWrEMCc0ZING0+1B6VWhNmFAODSkH8KUU7oQmeO9LnpQAD3NOK0BYTpS04KTjjmpGioug5WR+lLk54qQR80m05xzQmDixh96d2p4Xvxx61FcXFnbKxuLqFAsZlO5xyg6t9KG0KzHj3FLjjHSuS134k+EtK0GTWFv/t6JIIvJtwDLuPOcHt05+tcCfjwWlZYfDiqhUrFuustu7H7vT2qHOKKUWe2qpp+fl3CvLNO+NmhvJs1DS57dTAZi0DeYN/H7odPmPPtxUtn8bPC9xqBjmtb/T7JSS01wg3AYGMqOhBzxzxipdSL6lJWPUosZx3qcL+Jrw3RfjQ//CSLFqkCf2ZJJhZLdTlF6ZYHr1B7cV2Fp8aPBsl7Fbyfb4kklMX2loh5KYOAzHOQp4wcVm5pm8Gj0Jo6a64HNSJJHPGslvIkquodGVgdynofofWldCBllNFy9Ct5OBn1pdq5PHNS9+lBHtii4KKIgOOnFO7UvrnpQcUhoaetMfGelKzUwnjmmK4hNM3etIzGm5J7CnYnmQ7NNZttA6U16diXLQYWyach70z0pV9DxVkJkhJPTpUZ61IP0ph/OkkNsaevUUUqruGcUUyLDcUh6cjinlfTijYfrU3K5XYaoLHigKd1TRxszfKvFWY7OZuiHn2qJVVHc1hQlLoUSp6g0jY49a1hpN0xGFFI2i3hf/V/rWX1qkt5I2eCrfymQOuMUba1zot6DkxYH1qzb+H7hgGdgKHjaMV8QlgKz+yYAXnp3owa6J9CkQMCcE/dNLZeH5JvvttxU/2hRSvzDeW1uxz23jpVi3t5JD+7Rmx6Curj8PWcY/eSduDmrFnb2FnIdt0gJ4YGsJ5rBp+zVzanlrveb0OWWzkV2V12nGSKJUZguI9uBzXcLaWDyeeskbnB4ByCP/rV5B48+MXgfTtJ1OPR9RgutYhcxW8cYDB2Bxk/TuOorKlmTqStys0nhKcVpKx0bR+XGZHZUVeSzEAD6k1xHiv4jaRoaWd1HC+oadJdta3V3btlbdwM4x/Fzx7V88+NvHWt+JtXubm5urmKO4Kl7WCZlhBUY4XONvqKwLi+upbcQfaJvLU/JEZG8tD32p0BPcjmvTUmeY4q+h6zqXxv1q4e9todJsYreRXji5LttORuJz1IwR6V5TqOoX94iiW6uX8tBGGeZmIT+7nPTPaqJRo3HmEhT94joRSwltkjIuQf1oafVj5bD0jjjOd3zn73yjmpDHAgEm/5xjp296fArKnzx5ZeRkcDPT/Go4o5F3l1ySeMdz/hSEBkufOCodpYFVz2qeWOe1CfaomQyco3TIBxkevII/Coi6lZAwZ3Axgcj3p/myXEqqzMzqoVAxyAOwXsKLaA7EZnKux8xmkI5z0pVnmGd6q4PBP1FQNJIsxjK4YHAyOlTbJd9vMyKiXCK6uWyFQnG5gOmCCKOQDUs/EmsWpiMOq30LRRCFPLnbaiA5CdcYrf0r4j+LtP1SHVP7au7wqctbzPmNl/unsM+tctdR2ttHJa/Z1kbkGdHOBj+Je2PrVXzpFcxtyM/LjqwpcvYEfVvgL4naL4oSytdj22sz/LLZr84jP97d0K13h64Pr+Ar4u8Ka/qnhvXYtV0qRVuYCwRZeUIYYww7ivQvAXxo1pfFIi8RSRS2E5VJWCHMXPLjH+cUJspT7n0Yeg6YqNm/KsPw/4u8P+I5bqLSNTjuZLeXy3UHDE4zlR3GO/tWtu59fp0rRRE6iCVgMVGZOKSTJb3phXH9KtRM3NgT2oFIF/OgD3p2QuYduwcU0tmgDmlC0WDmbG4pwFLjpS9fTNDACaqaldJY2M91IpZY0LYA68dKudePw461574/1fXp7pNN0tFs4ZAVEsowzSDqCDwU25z3NTew2ys3xUha4mW30Vpo0kKB3lMZbAHO3tRXmWteIdOiv2F1pMLTEfM0BdVbHGcZ74zRUc3mVofTq2kpwdvB96t22myOobK4qb7DOFAMw47VJBbTLlXkdR7GvNqYnS8ZI9ujgnzLmgy5a2qQxqu0E9+Ktxq2TwAO3FU442jH+tkIqyrSbcb8j3ryarbbd7ns04csUkrFqLI5bA9DVhQMZ4/nWBeNd+WyidGUjoeuKwvtFxGxCTyDHo1a0cA6yupHDicSqLs0d+MY5GfwpHuI4l5IB7ZriItUvoxgXMmPfmg6hdM2XlLfWtFlU76yOb69S6pnaeb5yFUaNjj15rJ+0rDI6tOA3YCsldTnVBtYBsdQKqmV2JZjknvW9DLmr8z0CpmEIr92bTySTAFpk2Z/vDrWbqeo2GmWzXF9dqiKyrgAuzEnAwByap3d0ltbS3E7N5MaFn2gk7R7V8pfErxlPrXi6XWrJbzSXEaxBWYowA/iA7E/Kfyrujh+TqcNXF8/Q9C8afEWTVJbmybVodKltJ5bjTNWtpXiaLBwsbDgvuHGOQTj0rxu7N1M13PK/2liRLcy7h1kPU49TnPpVDzbqaUC4uJJWRQD57cqoOcYPTGauyJbnCxx+bk4Z2JySev4VsoqJyTm5aMaptodPH2T7UupEuJ2xiPyjwFHqfU9q09Lh0w+Hby3vtIgj1N3BttQZtslugH3GX+LPYjPvWYrjftcptTNT+cZWOZlZsZIHOPc+1PnZF9LCXDyTxWqSOXS2XZEueVXOcD8TVFkmKs0MbBVPGR1pksmH2ry/ZwepqYSC4wpba4xuPTHtTs9wIsXDZVmHXGT/CKZLLmcRIzKAMDvmrEizedgKsgII9sd6VonjhK7hFtI+brn0ougGyW8kUFuYZHlkkBM0SLkKM/IQRySRnI7YFV1CvmPLEY4IrftE0eCwa5t57qO8inDQyMch8jLKQOm0g4PcNVTWL1buW5vxpq2qPiSRLdWaKDtnpwuecnAyabbC9inPBcble5jb9/GGjY/8ALROgI9uP0NM+WEpldi3KF0kYYEoHUj1HbjpT7R1knhhlmZ4fuLz90f3c9h/jXVeLtTu28O2fh9NEtf7PtnWVrqJXkNvKSQEMm3aOvPPJqrMDjo7kx9Ebt16CpHlkLcgbcZz3x9arTq6XD28ilGjO0q3HNOjjmlPkhJS4P+qRCzZ9gOtLkAlE6ohaZSxAxgj+H1qSOdN6lYzgjhvoaveGfDt54j1ldF060l+1mMyN5oICrnBY+lR6haw3EE9xoemyx21lJ5V3IXBO7JUEnOSCVODjvQ4ILHS/D/xpdeE2vJtP0uxubmVAjSzE+ZGnoMe+Otek+APi/Zr4bH/CVyP5lvGypfFeLuUc+XgdGwRz0Oa8Gt5ZjEq4BCZ+XpnP/wCrFTX0cAaSKKfzwrfLOMqrjHI2nvmpV0Tyn1T4V8eaDr2i2WofbIbSS7maBbaWRfM3gsDgenyk59OeldFp11a6hbLcWM6XEDEhZE6HBwSPbjr0r4qSYwKvzEHJVWHUeuPzruvDXirxBo2k20+oXzyWOnXQNsYmBhVGB81GI+Y9jjGAVHNWpvqJxPqA8+tJt56VBo90b7TYbvD7ZEDBmjMe4EZ3bTyB9atFeM/jWpOowjGaBke1OfCIzyMFVQSW9AK4Oz+Jukahq8lrbwvHaJ/y8zfIH5x8oPUUnJIWp27yRx7g0iKRjOWGRmvP/GPi7xLpeufZ7exhtreOQxx+ehZJ8rnO4DjGOlZj+NdHn12X+1UuDZLIYknDjy+DwSAckc5rM+Jmt2uuaBHNpeuiXyX8mSAuApPJEg7jpjHvWTldF21Ki654k1+2e9j8RBY7a9ijkMTYKeYcLIAOijJU/hWp4b8dwQ+Jm0PVtV+3WsjMsc5UmYZIUAjugOefpXkmmXGy/wDkNxbK7oZNv8KhuTjuQeRXfX2o+GrVZrWEuQPmeSQB5m2glcEfd+Y9KhMdiTWPHNpDreof2H5aWrXL53x7dzD5SR6g7Rz3orgYZoXaR5LW33F87MldnA45H4/jRT52KyPsKDUJ4/4tw/2qedSuCD8wGfbpVD60m7kkGsXQpt35T0Fi6yVuZmjBqEy5LMW+tST6hI4UoAvqKy9x9aN5xUvC0272Ljja8Vy8zNHzrcruYyM5HPPT2qBoVkPy7V+pqqGal3dauNLl2ZnOvz/EiV4tvcE+1OWL5N2/n0qIMcdzTw+OwrTUy07AVIpV6qOAWO1fc+n1p6sM89fSsX4gL9p8H6hF5kEEIgdpXkLLhQp5VgQVPPBHSndisij448YaL4djbT9QvBBe3VnLJbKULhyPlxx7kV8u3kM0cjS3+wXDoUkSUFimcDkHHzAcj8K17/V7vSPEJu2lW8vbRWitWkk85FVl+UjPXG7NcxrF9PfXH2m6kMk0p3O7dXPqffp+Qo5r7GRoXF2HiG6O3YBVyUXAkIGMnrzjrWdLK+dzfKPb+GqzMot0AZtxP4CkW4yVCxmTBznNEYPcdkW0EJQqOPUmnW1wEtTEqqvfcVyX9BVK83eXBP5sZ87OVXOUwcYJ6E1XdiJAiMQjHbz05q1ELGmksd5qTS3SvDD5fK2qdwPl69ATjJqwmmPNCjrPawu2Byx4J6k8dBzUvhprS1a4F3qElqyHynaFBKkijnBz2Jx0xVjxDb3Fpq8kd9sM7osmI8D5SPlGOxwBQ2JmWE1Jbn7LbxNczM3lxiFSfMIGflzgHI/kaqrM1zKI8bOMj0r0b4c+JrWzaPQ/EUbR6JLIJIr2OEedYtjBdWx05Oe4BNcb480u00HxXqFjZXkV5aJMRDOhyChOR7Z96LJgUPtklqhii2hdpVuM9e/19/atLwrrF9pmqf2lbojq5+zzqy7oxC52uzL3wCSB6gVlQwrJDKzNg44yM7vb8uaXR57mGf8A0ZgRnLqy5WT6/wCFNKwzU8a+G5PDOvHSbdnmt32vaTnBaWNsbCPc5Bx71LreuajdQw+HftdxZaVaRJHJZooU7l6o/XcwOTnPesy7kmupFaaaRinEYdydmDwB6dvpTGMnLSN5ryZcuTlnPck+tJsSGXVpvjtbhlYoVwZfMDSTYP3iOx7fhXSeHPEFv4Y1SK+isbfXDGiFILlygU5zlnAOW/DGOK51VEaHdnA9av6ZpP2ywvryLcr2yiRizAJtzzx1zRe4HpfwiWw1jX7nVZVu4NS1K9uCyrOBDboy7go43EZyCe+e1Y/xGg8V6bbW17rtppENteSsqBUKyygMxXpgY2jnqea4vRrnUrG7ur/TGljazhMsxB4EYbuO4JrT13xZceLtbtZPFtzcS6fZrueDIALc5AAAK7sgH27imLqcyjMGDKDtwc/TrU2YJ41Vt6HJAz+uf8ak1ibR21OUaLbyW+nAgoCTvfjJ652nqMc8CrFhb3mqRLb2lpJdAKkWVTLKAcjJA4//AF1LjcdixZWdq0LSTFZmYnhAWWOIZ3s4AzkDBGM1oeHLXWfCPjU29/o8V7NaoyyW8jkQlGAKSuQCAuBnOD6ViWdxdabdpNDcS21xCSysgC4BUjPIOQQSOQf0FdNrCahZ3DXQ1DUDBfQNaTTTBcvEvGx+OeQemOKm9tyWdrrfxn1BFs4dCtra3W3iCzZQyK745UDj5QPx61la38VvHLXSN9ptdO8sZEMCh1k+p7/TtXI3PiVTokejWtpAqeYZ5pGiG7zOgKsOQuO3NZkd9C376e3D4+QAD7xPb29qyblcizPSNC+MHippoLe6msntI2DXDywZlaLByBg8nOMe1YU3ibSL+11Bry0e2up5y8YtyNgBPQAjgVhzalHcaYtibCC08py32gf6xz2B9BVCAoyuJGRiD97FDkx2bLt/PvCMt15z5O9gMcdsCnvO+oSorRwwoQuBjAO0d/c1RRo1PQEn2pYhDKhAZ1J4+bv7imtEXp2C0f7RGkfmGN94McgOC464PoauRStJexQs6p5bBQZFwxX39yM/nWS0M0chZAjDnC55X3p+pNfyxGS4xNLvyXXG7GOAe3H8hTuNWZ1fiGSxfUmWyvLbyERVVmgLFuM54Pvj8KK5JL3aoXa/Hpx/TrRVpvsZ8rPss8c0Ec54pP6Uo7UHQGOBzSr7jmkFAyaAF9qOmKQAnBpR17UAkLmlHXikXFPAGKAsAPf9TXkfxp8SXOiuksEtrq+ja1atBLZz8xo6E/OpXBGQeQTj5RXrF4rNZzBI2kbyzhFJBbg8DHNfHttZprV7dRR6lFpECIZhFqEzfuc53pyf4OhPXn1pvYhrUySRsAVUhi6KiDAH4CpYmj8qaSQRSBsxjzAfk6fOv+1xgexNLBZXG2K8ikt3jSYpsfkDbzl/RGxxnrzS61Yy2mpXFq00DyRKrMYGJSTcu7Kd9uDj8DTirAkR6DZQanrVrp9xqC2S3EqQid1yqsxwM/jj86t+KtBm8P3cUH2kGRt4ZV5aModrAkccnkEdRisiSOeEcq8RBwOeVOP/AK+a39a8X6prGnx6fqEFnCkLmRWgj2knAGWJ68CqQ3e5DNdX2sadaWbiwMOmQM6rEnlPIWPIJ/ikPtjiqunaS2pQ3bW0loklqu6W3u5PLfaeu098elR2C5uUuCisIySoOOoGQfw610zadYX2oWWoeJdB1S50viW+1Gwtm2up7+Yo4x3PWi9hHLwy7rVEhtYoFjj2N5YKl++W/wBrnB+lKkZCbmZyxxgMxLY9Mk5/wroNb0CK00WbVdPv4LrToZvlVDmVYmOEdvQjOGz0rmTdSiT720+46ip1ewjaTWLyK1NojKtuwUCM4yFBPGfXkgnuOKwLuN1kjVNqwgbVwMKBjOPb/wDXV6yvrb7STJCLjKMg3cbWI4f8Ki1SbzIlIXbz064A7U1cEhbjUmeGyjSPyvs9ubcsOd45wT74OPwqCzbbIzlsH+6D096qw7mkHH6e2KtsnK5jVyTw/wDSqG0PLKLiPzJhHHI215H6KP73qaWGWIzfO8iDjy8LkHPAz6Cm3GMBd46Zxn7v/wBerNgI4rYyNGzvznnvn5SP8KnoBIIgzLuJJLbee5p+oWV5BEkTooMsZmCmU7JFzjI9fpWe9w7ytu+Zif8Avmpk8yRQJpysadWPOBSSaFaxXa8mf5ZjKwICglipwOgOMZA9DxUmy5n3TJG8ucbjn72ff14qWAWYQEwrLOch2mYlfbA6A+hoeby/LtxuwuMA5/LHvT9AuVreQpGwZfmBJ3Y6cV3Pwt8Qav4dutRnsdQsreF7U+fHOgZbh8/u0x16kjjHUZ61yaTxx29ws9kszyLtWTOPKz1IHfjgeh5qK2s/OjW4mfGxhwRyQP8AP6UOSSuKT0Ov8bXEOrTW2pSW8NjJJE4e2H3kXeSd47ZzkDsMgVj3upXV5bLHc3ks25t+JW+UE9/aq0luz7nWVArkZyRkj0OajmCeQ0eW3E5d15DYPAFc0nzPcyvcRLNic8IvqDxmp7SEwOZXO4HgMMDnB9f51nSLPCMyYXbjGMgD0xVy4vYJzhVZowAGAXgGqtLuUkye6Ecs4ZQsY2BcLnZx3we9NdQWQY83jlQOtRwlZIz5MatGvf1PpU0aBVZpFZD0A9fahjaIZt6QlySqk8E84NOF0yRDI3L3x3FDTIy7CXII+ZWAGPpUGflEYY7CNo/+tTt3K1L8DW8kisQxY9EJ6g9/w/rUllta8AVQQyYKngE1kAqd2QQBwNvLe1O0ySVZ2VsmNjtJz0B44ocdLjdjbeykVsP5QPHBbp6UVPbooiAMlqccZPJNFc3tJBY+rgM9OKNpo7UAnNddzUQDmnbT60n40hzmgBduO9OVeetMO7HSlGcjihgSBeaeg475poFOC+9AwYssbGNA77TsTpkjoPxNfHfiDTLoavqEt3ZS295HcMdQgbaI7eZsPsDDg9S3HYe9fYNyty1pKtq6JOVIjaTlQT0Jrwr4k2aaPp72g1ZNRuLe983UnnXDy3jLuiHsFUHKns4qkS0eeQaDq91Kum6PFBMbyKNHTzQA5YnA578HI/xru7PTLfw38M9TW7ZD4i1OCR7suAzLBCSGUueARngg9uKzNO8Jw3Xgm68b6heTfa7mKK905bS42Jbu0uCsgP8AEHJz6g4GcV6Tp/hnT9Q0O9e0+zagzYuo7We4BN7IMupJ6xoWfG3B+VaLk2PNdG+HNkNK0PV9QU3k8yot1YAq0ZlLcq7DsykED2rb1X4JyNo9td2M0cVzc3QZ0LFkggJAwPVhkDFdW/iT/hCDeaX4ogublHQTWCxwhhEoYkKccDvgk5IFRN8b/Ds7TX1vDK0CyrH9nlG2WRQBkge3U5xRdgeG/Enw/D4c8TnSobGSxlhgVpo3bcJWzjzU9iP1rN03xHq1jod3oH9pXS6TdkNPbBso2Ogx255OOteg/HLxlpPiye0t9AsR9it1EslwUPnGQ/wn/ZArzS4hLqs0gw78gMMbh6j2q90AyfUN+9BuWOQBXCnG8Zzg+3tVeV1JOw8Dj36VZmgtZRHHZwSxyceY08gKk+q+gqGaBVD8rvU4Jz1PtRoJE2jaZJqV6beC9s7Rtu4PdOVU84AyO5JwKrz/ACgxH5cEjjse9Jjyxu6nsKWdw0fAyepNMZJbAD/a45P41NdYjjVQQWMnGO/YD6moLGOTPGCrevFSCdre8jvLdl82Js5YZAYdDj2NLqLqdx4a+HsiW02peMPI0+H7I80FrNJ5cwPQs69eAMjHfFcNqN5ESEsVljiA+XzPvHHc1Pr+uaprn2U6xctdyWsZRZmYl2yc5b1Pas1WAPzDOPyFMCVZpAxfdzj5jj+VOE0jKdxIB6n296ZGd3A6j1q7aLGu9DC0krgeUw6Kfcd6NACBVXajRmRjjCqcmpkWRpJI32BOxJ+7+PaoIgfthdoiwJ2jAPyn1Hv7VduY/Kj+yzWbC4lfMLEnzD6Ar6E9PWpELBDHI7qwVVAzknHX0FOiDvi1hfy4IlLZPP5+nWu88HfD9vFJ0VrERraX1ov2uZJgsiSJlJRsPJZWAz7HNc/rmh6XoljNHJqFxLrYneFrQcJbbHIJkP8AHuTBXHQ1jJeZm0YlwkcbgrIrnGMFuc1FGIodrK6+aSFLHnbk9fb/AOtSRW1vNb391PqHlzWrIUtyv+vDEjKn1UjJHofwqoXImBRQ3cZ6E/5/lTUOlwUbmxJBL5ptLlwWViGUEEHt1HFSI8UUiwwwquxdoOOv1rKjlja6RbPcmAAVz6VbLSZM0pZhjG8Lgc9s1LhYaRalmXYImKthuNoxk1Ru28wMi7mJJbg5APv7VofYy1ut0LyBWVciIgg/TpWTeW8ls6tNE8Usi5XP+elEUrhG1yKJ2eUxBlVl5yvWpkkKRtuJDcYJqvHPcopVfKeNhjhQW596UStsyyE/Ltz1/OtGjQ0o4HCRSup8r+8BjntzUUkqqxZsBhgJtHPTvSvP5UKfP1XG0HIWqYVm8pYRujk4L46nuPbGf1rPlbZLjclFxhmByDnBAbjNFVJRHHM6Srhg1Facoz7bHWl/GkzxS1NzYMZo2+lL260A8+lFxpCbacAaPrTwPSlcLCCnClIx1pQOaLgKV3KVOcYwceh/ya+aPjXbrp+t3OkWEl2IPlkvJrhlc3M3DJyDkFFBByPQV9KXUssNrJLBAbiRUJSJW2lzjoD718u/GC81LWvEl9qT2ZsbRzHHFE8eyYLtJ/eLk/NkOSR229aaZMtjl7LxBqmlpHDpkjw25+9GTvjlY9cg+hJIx0JzzVy28W6hZ+JYtYjkNtcJsjCI3yhRwV/LvjrSXNjaDULC31jVDBHIwW5aMAfZSSC2PUAY+bHUjisLVorOTUbhtPmuHtI5D5T3OPMdc4DHaAMnrVrUhI0fEnibVda1e8u7rVryWKeYyCOWQFRz8owB2BP5msae9+0R2ySlNkCeWhVcNjOeT3PvUULBmdfIZ+AeQQBz19+9LBazXFxthhLucsFUdAOp+g71QmTJIxRzHI0e7hgDjcKv2Nre65qNpZwKWeQrCH5KQp0BOBkDPWtnStBW3totUuNIOq2NuRLJEHKs4B5ViOg75rq/2ebpj8Ylm0+wt4rGWKZfsskudiFdwwT948VMpWRpGKbSOT13wPr2k3cVld2ZV50DJty25c/ewPzrmbrTb2NxHNbTxkAkK8ZUgA4LY64HHPvX1joHiu5j1O71bxdHZQWpU/Yd8OGU7tqIDzyeev6VhjRtH8Z+JbzXbjVo1jitw2Y/l+zowxIjAj5sqAPxzgnFRGqU6dj5hZMnYGywJGDwajXv2BHevTfjj4bsfD/iuCDTZtP/ALOvFE1pHESZI4yF4kyc5zz24NcbqZsjoUSyabdRX3nERXRGIpYBkEY6lw2B9BWqd0ZNNGdbho4mkVhkKeD0FRWtvJdEmMNJKxJWNRksAMkge1TKGjgJ2A9Sx+ldj4G0u8tPDc3ibUHNppV3IYImhizO2xtrGNzwhDAgghgcUNpK4I5jQvDeta4tw2l6fJdR2x/0h1YBIzgkA9+QDjAPSqlpp1xJIEaJ1BzhmFeiaHrz6D4psNU0pVW1sogjxs2Fu8hsmQAYJ+Yc47Vlapqj6rqFxev5cKysx2xptRSewHas5VexDn2MvT9NtbeQea4dscccEmnT2kM4BhUrOvH3toU9qSXMcIkIJUZ53Z/KoAyYd15IOSzdDxUat7ka3NOzVoLY+dsyp5KjcNx6nPFT39w101teSb5LmEgRM2AUGOB9RjOe1ZdnL5iHcASpDA5P1rStb6MLI0sYSRBuXPO/29qyndPQid+g1ZJ7eZJ7W8nivFLbWgcowzwxHYZyc8c5qH+zbu4uGuZ/u7izOSSzHk/j9ac19CctIgR9pwR1x6VEdQuy7L5hK54XpgVKjU6CUZENxZb2LKluygkL82Cfw+lImj26PHObgvyGkTb2z93/AD61etltpoRJMqRsT8wzjJ9PwqVdobzY5lCtxnGeAOoqueS0uVdoLxYWRpJNPjTdJ5hkTkpx0+lVTIfJAt2jZMjAftU8sQUMv2tA5HK+o9Kr2CXcLmGOW3a3bnymi3SMc9N2eg69KS11Y79yS/i+zlHSYRysNrAjKgn3p+ntLeFZI5AAiFWaZeGI9KuyiCa5Enkh3IAKdVU+vvSTSWSzSqzfKXOI1HDen05pqS5dtQvoc1KiK7lOG3HKhcA+uKhhVcyJ93IPU9KkuLmL7c4KyKoJOCeQe4+lKztJEBFGCoPJxzW9zQYbJmP7udcnqv8AX2q3EqR2/lideB/CO/c1nbxDK2DkFgxyaVcKhCsQMZB7cmpadtwZeaK0mYvIpZvXPWisWa6mMrCJTtU4696KnlkTZ9z7p+ySKeQaUWsv9w4rTHXtge9Ox6MPpmuD65PsfSLLYdGZf2WX+5R5Eg+8jCtZQeM9acOv/wBepeNn2NFlUGt2Yxhf/nninCN+MCtgqG68fjR5K5z+dH17uiHlXZmWsb/xJmniP/pnWkLdR3pywrS+topZa11OK8eeKNP8IWEU9za3F5dXDCO1tYF+aZiwGM9B15PYCvnX4r+Nl8UarHeQ6G2jXccZjmLOHkZhwCeOwyPcH0r6N+M0cw8CXZjtGuoUKyTxJMI2dFOdqn1Jx+XvXx3D5t5cRW8ccjSTSttXlm+ZuB6nH8ga7MPU9pFyPLxtB0ZKPc0p5NFuEmvrhXSeRXX7PEnyxsFURtu64Lbsg9smpPA/h3/hJPFkWlW+oNFDMQrTqoJGSM4B4xn+Vd/pHwm8Q3hvDY6HNGqSo8P2qQRqejbVU9V9GPUHmqdv4T8VeEru21K402zhs5rnbFdO+WiAmDFTj+A7ec9eMVp7eNmovUUcHUTTlF2MnxH4T1aEJbabc3l9YxxABfLUEM0pURsMdC+Tms2TwXr8M7xwW9011bWRurqJU2tbpnDIfU/zr6v0HSl1SG80rxJZWN8AYpXIhUbtrkx9BnAwCPrWrrui6PHDNq01tawSQL5kszAKGRQTh8dQMk4NcizC26O/+yovqfLPhjUL6z+DfimK2095Et3WE3vOBFIcGJduM4689O9YHwqkkt/G2mXsV3Fp4tZMfanXcoI65Hfj0r6W8GeHFh8MX9pKr6ZpOrAMYYmVo2WQHdtPYHOTjmrnw6+HGh6P4M0nS51N59gnknhlkjCPhjgg4HOQAOeoq/r0bPQz/s2V1qedWnimz/tefSfHCeTp87PLHIkSnKlsjOBx3PPrWePif4b8JQzaV4d0C51mZn3Xb3aBEuEHEe1wMH+E9OxFem/Fnwn4MOnyajr16NNFxOFFxwpRm9PcAdK+a/EEK2d89vazsYCd0Kykl5E/vH1z1x9KdCpznJiac8PpdP8AM6y9t18ZeN7zVtY8OpZpfMl3La5Ej+Q1vtQeYuD5gKhwncA+tXvFMmieIfC93DYaTbxy2dhJEr6hIfMQqSkoQZ4YbRj3zWp+z1c6FDperrq91YwuqnME8g8y4kC70lGeSVGU+gFea61dXEt7Ja3xhNxGQZLmH5n3cHr09PcnOec1uqrcuVLYwmrU1NPcxrP7FNZG3jgDRFQGZxhwcZyD/StiXXbpvBGneFgPM0/Td7R7BjzHdizyH35P0/GufkvHkVVfyyV/iK4JNWLZdrBVkKK/3z1xVuLOTUdCgaFljY7nbAGMnHr+dWIjHFborRiQFz5inuTTo/KLKsa5I78g026CxfJIp6/KB0JPp71IWKN0rSGaONmOzjAAA96ktRGsAaaEM/3QM8ex9KuJbqs6DDtMxOepz6ZFCx7IUhlVZAG3fMDyfSiUxOVjOVts7sg+Urngfd+tRokzne0iBM/KfUnocVqRsftflww4SbnATCfhUVzFaC4eRXCgngIvyqelHPqJsia2s3t42eVkkbKMobo2f0qSK1s4X8t70nnhuCQR/P6VDLawTxNvdhtxkgclu5B/OoobISFmjkGBgbW6f/W/+tRe63Gr9yWVraOIsm4sRngcDPt/nrVEy+baBlZtrEcAdwTn+VWGjMRRZJFhLShXkJ3AA/xfTNWLJIkmRtRjMCW5Zrn/AGVX5j+OTWi7lx8xkcKx3DxlmzGx69f89qsWq2M1wqJcPHJjCnPA/wD11R1ZRBcuZwonLFiVPG08jB+hFWdGtmuTu3vGoQtG4A5PoPX+lROyV2yWk2WLZmN4UIXaCRlcjAzV+9EEV5MsOMSAbi54U1CZDFGsMbIEJIBx1Pf6moZ9R4GVVhjOSOaylLWyQjPutNuInkmPlsmPlIHPXvWTORI3lxMSP4jnAJ/wro3uV2YVw4dSCp6rWRqWnCJ4ks1kYEneWPQ1dObekhp9zOjUSypE2QS/OT2q1FauS4STLb+B0x+FL5UzyvF5CBpANjDnDDuP1qZNJuoszXscyRgZQg8sa1lNJastyRmPGwI3ZB7j05orprBbaaDcyrJg4BQ8Y/xorH2/kzD2q7H2Ns/2qXLAYBOKsmzkyOhpDbSLnqa4/bQfU+jWEqL7LIQzj+I/nSqzc/Maf5Uuc7DTwkmOUxQ5xKVKXmNRjn7zVcjZmHLVXUjPIAqeMr16CuerbsdlC6dmx4jb++fzoEcgGA/epVx25+lPC59a5nUa0O/2UTkPixpOpa18OdasNNg+037wFrWI4+aQHK9eK+avDHg24vvGUqadb38tvpa2890P9XPI5JDomcYJKlcH+HNfXmqXcWl6bc6jOG8u2iaZ8ddqjJ/lXlXwo8N3FhqY1rVNNkj1HWLuXUFPnZAiy3lo3bKo5YD1Y100cQ4QlY4MRhIVasb9P6/M7L4W291F4cWW/huLS+KRrNazJjyAq/KM9DkckjIzmqXxUg8Ryvpsemm4aw8zFzDDCHExO7AYnlQBzkV3YDEZPX1qrrFjNf2X2SO7mtVc7ZHiHzFO4B7dua5o1LSvY6Z0k48tyl4Tma40uKGO6jlkhUI7QjCHHTH4D8qt+IdLn1TQrzTfO2G4hKBipwD2J9qfpOmWekxSJZxuvnPvcs2Sxxjr9BVmaYKPuH86pTk3oiXBJamf4at9Rh01LbUNhMB8uN1/5aKB94jtmtaIlgflAx3qobvLhmOF5zk1Xj1zTpJLiJJwHgCmUFSNobp2q3Cd1oJTgluZHxV0tdY8H3lqLNruZAHgjUAnzB0PPGK+P9Q0vWklup7jT7kLbczFoziIZxgnoMdMV7h4/wDiv428Mapc2N14ZtLKJnZbO8Mu/wA0DGHA7j2OK8o1n4geIdVkvReajmG/w1zDHCFV8YPTPHIFeph6c6aPnsbXp1Z3s7mTo+rTaWZms0hWS4jMLTPHudFOM4+uKrXkium3zHZQOT33f5NIZvtBby1AjBywUZ5Of8etRxx7LiPegKZ52ngCurlV7nC30IYbZHiWQt82/njke9aMVvbAg+VI/qScCoBfec/2dY4o493BxS3DKFjkiDrG2WDA8MR1FS22ZttliJoLZHyrYHO7d3+lKf8ASZ2BBkTluONprJurjy2EbsoQt1Awcep/CtaCQzx7bdY1GAFCNyaTT6k2lYtGa2hs0R9sLSfKvfPufSkJtWlRWujuXhD0BGOlZqRSeZ5s42qrHIxnYemffmmbUlu3t+AQcll647nntUex8w5Ls1WkaSEqtyrRjqD1C+lZd5DHMNyuytuIRCPlNQskpfy7c56lmHf61NaNIwEKsJJhnk9FFNR5Nbi5eVbjUWZY4yY/ljGGH941NujUr5TAP97aejew/WtFtPLWoa4lEU+CQvPzDnqP61SOk+Za/LuMjLnYR93njA7dan2keo1LuMkZSuAw8xPleEDqvofarWpyLdaUt5Cyx3JZUuw3Uj+Fj65AA+op9ra/Z7fyrlYpcKTvZxleP88DPSqQuRAyxNbCXKEt5QLDbnv6Uozs9BqXYxtQZp41kDEktjIOeF459BWikzWNhFbwM24kM6Yzg+me2fSp7i/tIQZVstjkjaMDn3waoafHNPdmaB0Cfxbjjn1rS/OtVZFXdi5LMsgEZXKluGPY+2OlPu1tFijgupBLu+fIbAHtSy3Cxq5mlDRkYAA5+lUZ5bWZi8+cqAAOgB7fhSUewJMsbI3HnWuEcfw5yfofeo0lljkLqsZdpBkHk59PYVEl4pBVrdn54IOPxpwEkY/cyB9/IJ6g1TXcGtBz7YZxcCP99KcrCrYA9SPp1zSX8cksUm68kMYT5WZj87eoqK5urlrVQxRRu2A45B7nNVUnke7CRJujj52jOCCOT/Os+V7kcr3CBraBNstukjHnOf8APpRVaaSKRyyqQOmCaK05fIrlR+gvQ80h60uOB7/yo4r5k/QriEcZo4xT15Oeaa3J6UJhcYqqf4AaXaOigU45A6U+NeMmqcmupLUVrYRVUcYxUi53e1LgZziiWaGGB5pnVI0XczMcAD1rPUiUht5bxXVpLbXCrJFKpSRCeCpGCPypPJjhjihjAVUUKo/ugDAA/IVy9n8R/BV9ctBFrkUTqf8AlupQSdeVJ6jircPi7w1fXgtLTXtPlnYcIJcHHHPP1raFOV9jnjXpPXmR0UJDsVFSSgR4JOfaoYMBAe5qORg23nPOOtTyXehq7NjtxJLHJqKZiSO4561L1wBxTZVBQhT2rem0pBNXi0czrlrHqkiWN3DIsIO5SrkFiPXH8PbHWo9Lj8mBVht4mCMERmYjcq9exPHQZq3d2fl2ssaSsFlYs5YkkA9QPT+lZ94LpbBorddjAcPv6KO545Y160IrofP1W76nmP7Q2peG9T0+28mVJNasLrynhLYaND94MOh9eK8FuFVbiQQyCVOSmeuK9Z/aB0m3Otw31tst2FuP3TxHdN6vu74PXNeQ7SirJgK+NykHpnj866qeiPMqy953LcFzJbp+5ARsjJB+9VqaSSVV8pRGUUkhBkH1/nWdaFbyQwL+7mCcSsPkJz0b0+taNut1Y2zXaSbHicCQDBxnocdx1p2MinBZyCMuOSRkD1HrVp2kWGJSPKgZdyg9iMZ/Op7uKO4tzexMQFX7qDHU8/hgVWjdZMB+VVMMWP8AF6il6iKM0bTSMCo3AjaD3HtV5JIkfy7cF3A2xlhjBqrKY43fbvbPypITgrjvV793InmLhcINpB6+pobBjILG6f5odp4G9nY4x7Vfh8q3LNcKpxAVDJ97/dqrcXMjWwUcIg5xwSajtEXKNMSXJyPm+UfjUa7smzLME0drbSLGgVmw2TyV/Ci2ME0ZMUIjlc53r1C9xTUjtzMsiJJIc8sDkf8A6qu200MsgXyBG2CGOflI9faobtsBLIwhkWaS4a52Y+ZeOOMnn+VUb6/aWX9zIV3AYGORz0H16UxZE2rFu8yLPJC1lm6khhe3OFySyseQCOx70RpLdjUDagWFrqNm8xn4ZFJGVP8AXpThdW7u4O+OVPm2NgjPvj8f0rES5t1u4/P82RVTc0iHaxJHUDt16VraDdJFaSSTJ58nmj5Qg7A+vrSnT0D2fcfrccMQNtB5e1iJJpGGSZCOgPYCsh5I7bFvE+4hcu+OCav6zeyTssmIxnmVGGA3p0rEMhkXzrhQnPQenpV04WiVYfdSsWEfm5bnnbVCfcQGLbivU+tOlm82UnkKBwM8fhUcm1oFbDcMQcHtW6RaQ+NmUL3J6Y6/WtKKZXg8mdEMm4BXXjg1Uh8uRoY2UgyNgt0I96veTbhkW1lJVThmYdaUhOxHMslrZsl0qnLhkyenHSqZkkSEbZNpPQAc1PeXUU9rOsY3pFLtG48g9P8AGs1dx2ybsMO/9Kzgr7ohLQSYQswMjOGx/D0oqeVkjYKpKAjdg+poqtBaH3N4i8UQ6dpEF5aKLiW55gRwQMDk7vT/ABrhL/4m6wL2J7K1t0twB5sLpuLeuG7d6xPFnir+2jD9mhWGC28wKMdVYjGfXgVzs028fKwB5z/9apwmWU1C9SOp6GOzapKo1SlpofQPhbxFYeILEXVsfJOSrROfmGD1rZR4pF8yNkkX+8pyK+bdImmWcqGkWN/lZkYggHvXofhbxhp/h7w3b2F9N5piOxIohl1j/vN61wYrKJU3em7+R6ODzmNRJVdPM9PJXd3zXJeM/iNoPhWb7PeM0sykeYinGPb3NZepfFDRYVaPTYZbq4KAoGXapOOAa+fPHHiPVPE2rvNqiw7fOdo1RclM9Ru6kD0rGjl8r3qRsjTG5rTjHloyuz3yL42eEZ76COBpo7RyBNcXA2CL8O4Fc18ffH2n6h4ZstN8M6olyLuYSy3EDcBE5x75OOPTNeGtN5YVuFA6c5Le+KrNMs7uwYIM8k9Wrpp4GEZKS6HkTzOvODg+pa1mXUHeX7Wsk7qq+WXYNsHXbgcYOe1UI1fyhcJIFcMCQw6ntz1p0srFVIX5wNvHX6/rTBMshWNlx83II5zXfaytY4763Oq0Txr4q0+1ubC3129SC5wf3splaNhxuVmyRx26e1bukeO/EOnLb3EPiK9lljhKyiRQ8c77s5II+UYzjH45rzhBskAjY5Bx7mrK3DCQsyblGQBuxisJ0o9ENVqkWrM+gbL45RbreK60cIXUZcyHHYZ/mc9q6KX4xeElsHm89jNghYV5Lds59Pf0r5str6aTT0s7iaZoVbeqjoDkZx6cAU3VJJLnzfIREZsAgHHHbNcn1SF0d6zWulvc9ab4w6lc362babaBfPAaQydYj2B7Eetavxb+JX/CMtbWOnwJdXslv5qu5+WLP3QR/Fjr7187TSSzM9v96NR90Dg+1SarqF5qV7FJeXDzmCEQxmQ52oOig+ldao6rXQ5vrMuV33Z03ibx5L4m8Pm01y0lfWYSRb3sMhEZiY5ZHX+VcZb+RJNmTciLmmyKeuByOR6+1LDFJJtYIMA/xVtFKxzuTk7tk6/Z13LGJFBYZG7rVmCZY14DuhUgqejD0IqBn3TktIsZzjcBk1aijtJGjXzPLdT/AKwr8p9cj8qqyGki1Zq1vNEFw0ZxwDncp6/l/OlvrGbygIFUoDge4PQ1Okctuu10WFAN24AAAg80t75cibg7SEjdheuPU4+v6Vzupd6E8+pWt9LbyF6THrkcgVNHZRo8kfliQR4DgcFh07Uy1S43Fbd5dgOWYEgt7Z9Kti4h2uf9Qd2cYy3uc+lTKUr7kt3GNDBHEbZFEr45JGCD/dz3FUJ0jiZLckhI13HaufwyetXhOhiCr5ZLDcWYncM9R9PWiRJDmZVhCf7Xr3P+FLmaQXcUUkJC7/JEMZO7duxx9Ke8x8lBJ8ysCAw6nPTPrTbloZZFzKCEJwoODmqczPI6AKvlqcKvqK0ghxVyvMtwijzWIAbchToR6Uy3MomCxjMh+6nUnk9SfxFLbrK8iPcxMtvuJRn6Edx7cjNSXFzFLP8AaVX96yeWGU44/wD1Vs3Y0bHvaSXE/wBqljw0reXIcYORj5v0qZLWBXRFmmcL3LYzilaS4e3MUlwm0r+7EfVcDrWQZ7iORtzHcgBGehqFzNaiV2WZ8P5hcbQv3cdP/wBdUJZnl2RKdxXrkdhVlbhZNyspMjHI9BUEIdHfzY8tnGa0SsNCWMcDXcZmy3X5Acc1uSWOmzgwRggSuArK2AGx6elYcezLOpKyE7QfSmyXMzMrbWHTO70pOLbumFm2acOkyQ3BjkuYGdQfmPI3HsPeqrxzE7U+UI3IHViO9RrcvE/mDbknIGeac915sziONvmO1QBjHtS16hZ9WV5IfLjn5AMpBI9D/nNV7VSCxfaYwuSCepqzd+YJpo5FwwAYgDoQOlUYpFVgd5APbFUtgsSzKWKlWONo4I6UU5FbaBswABtyOo9aKhknrczOGIDnaRyBT4Lhw0cDj5ST9fwqBQVQMwwWHDDr+VD4+U/MgxnJ5r2Eeeza+0tCd0eQe+PSqhunkuWZlCq33jUVvICp2tvfvkcCo5vK8ss2OGyxzgVOnUepcnSOSMOmFJHNc7rX2WW/gimIgjQH/VrnJPr6U+61yKORYraHzeOueKzTdwz3cYjt/mYned2c57/hXPVqwkrI0pxknciu7OzjDyQ5cbiPlySp9eetVYoYdhELAnnOQKS/mbaId+CTxj0pI2ht3DdVIwR15rjuzpQhiiWUIpzLwME/dHr+tOdUiDyB2cN0xj/PrVhlW2ljmaElG5AI68c81BdxsuGXKgbdvPbHAqk9C+hEYCxdl3MqqM8ZKjPFXLfT1MMbNKBuIYMG6g9Rj86qlfm8mPHmHkNnj6Vbmae0t4/JTfyd5bp9B/Os5J9DO5feGAJ5axMHLdB2qldLHHPmR33MMEHpxUE2oO9vCjb4mZWDHsMdKIpnba0v7wbSoZu469KnkdtSrXRTWKTzzg7SQcHGaglV4Q0rKPnOFOeuK09q+d5qsjxIeRjkGqdzO0zHcy7cHjsPpVOV3YnrYpqGnkEasSSasXCuoWNGIUdye9VoZJFuBtwAeGps02yQZ9cY9c1cUUkTMghC9Tn3HNWNPjFxOV+ZgnzFcgZxVKXzJHCoHLHoFXJJ+lb1pFb21jHJzOZOXXPTOOoqKkuWPmDFmnWSOfzmZo9w6P8AMQeM/TNSWgt0j2OjEfeRRw/+zn6VRu3MiAqgZQgyipgOef8A61AgNvIGmmLHCsyockcd6yjGysLlNa4kZomXzNojyWYt19qzZGjlcrhmHY9M/wD1qXz7eK3BdTJ5n313DAPp9agmuQ2VViBjnFOMbBZ3HQwRxtJk5QnIU+tOvrtVtxGqyHB/eDbkEegqpZMdzqCyjZuEg5281a1GRohHDGVLKu5mzz+Xam0rhrcrTJaLiQA8jjLHg0sbSO27fiILw/Ug9h71nX1wNwWJQ3GTk8H3qc3CmwTagiDkAeuPWrtoXyjprh5kcNMFzwdzccdsUtiy4ELLGdx3ctwAOw9KpNt2GMttIGFPY1PpSrv3H+AbtueTTaSQmtCzcRlzI0shi9QOp9hVS5+ZBhMIFyxfqfSrNx5kY/db0A6SOw71Rnd5CQxLLklCD1/+tQkVEBJbpAvmR7m543ZI+tQSXgb+ErHnjnPI7Um4SsFZRgDOOgzTE2IT5mCOu3HA/GrSsM0LexlmhFwixpsb5VdsZ44rNumnL75IygU8gjFSG7Yq1u65UnchXtj1qK6lk27GcsOO/Smk7gkRMjXM6Rp1dgBziuis4Gsodk0ZZ1ywkByg9RmsrT44SyM2dysMccHP8qsz7gJV3OMNzuOM++Kipd+6Jpsr3km++mbON6ZznP4VHp8NqzyJdPjC/Io459c0t6zLOGVRsxgt6+vNQBwkytxyOT6UJaWBrSxtKYdoH2QsFGAy9x60VnRXcPljJZT6UVi6KuZ8nkeol5DtG0tTjHCRh2ckn5WA4qxtODggY4zimPlUAyRk4XjvXtcxxNEBCb9o4I4yPasrVodQuY9qYji3ZfLYOB7VrJbOuFZgWJzxVLUhI8whadUxyyH+L0qa/Ly6scJamHH9ljjkZt5VTwPWo1nDSsFjVeOuMVPcwxxOinfKqEnK8c+9WI1hmTzQTuC7dmOvvmuB6LU61ZmLMoLIWbOeoxTo1dlLRYBP97+lXZbWVYDIU+UdB1NQokkdpuIyG+765pXVtBoIJJHhNnKWaIn5R/dOecVJfsrsuQ7fIFOMccVkl5DJuVmAHvUtu0zx7Gb73TPY1fKVctr5uzKRxgN9055H+FQ6Ys9zJKWkJEYJ5Of880k6zRzBUcEN0J7jFS6dFI1yywgxRsOp71DWjJVie5tzM6+ZKHC5LOOPoPzqK4hkeIkKwA/iPf2qzcXFuiB1IkkXgdgSOnHeo31LC7BMzk87ZMYGfpUJvoPW5l3TOipl8OwyQD1qFVYsoZvlHJx/Kn3K/vzI3IZiFbtTYwqSNN8wwpArS2gW00CX+JQRvzwPakHKbGUrjknuajlkj3loyWbPX1qaUIw2sx3EdjRYLWRf0DyUaSSRGDZCxsPXnAz9annimabcrZBBAJ6KOg/lWOGuiVktNxHAAQ8gj2rUvJpD5cEb/wC9lsZ9f1rGUfeuVbqNtp2GZIWfEeVGOpNMuWe3jMsh+Rk3MB1b8frVuGQWyMrLEw52oei89z+NZeo3puA8EmBj7rDt7U0rsUdSOC9YwTrNGG3EeW+MBfU+9Oe6R0QIu6JEPmjbjnPG2szcTH5XmOUB6HoPf61ajaW2ZFlbcDlSvqCK15S1oXbme3WL9zuUkAYB7VV8mS7k83eyQphQRzn2qjdeZ9qJBII447Cr8Mvk2C9SzMSQBxn3rNqxmtBo0trq7VBMI1A5LDgevSpdTht7WRRbyeaqKBk/xe9WbK5KaZJNInMnyxheretZF5u3LJIVUt1K8AZ9vWlHmctSru+oRyZMjbG28Z4+6fSp9LVPKnlYgnOAxOMDH/16ptNtVsNlV4571eLQPZRKq/xZMannpzWkrldCsZDF/EzHGWDHg+lHnySIG4yq49xSXbIDsbIKqCR6e2aiikjVCWUnJz1p2GSDawaTJ2EDPs1R2FqrXrCabbHyTjrj0+tHn+dMVjQIhHNS6fbC4d49xVlBbf3/ACpMT2Nr7Np+8wkCBH+7n5m9i1Zz2WmrEPtE07TOSUlWPp6ZWpbpUSFAksksgIDsR0Hr9arfZ4bmL7VLdTxJvZUI9B1qI+pnFeYujRST3waJG8sIN3HGM9T/AIVruYpJwYfLlc5UuQT8v+FU7SQW8MyQ/LbggBSSC/H8qS5uVjt4FeAA4ztU7cA+tZyblIU23IfcRxGzlgyN/KqO/Tr+dZUsMlrCySRhjkZYDp7Zq5ZvmVVXGIyScjJxU91eQsWhxIpIweh7elUrodrGJFNKVJWKNued3aitu3+xKmFhgUe5x2oq/aeRVz1S0nQqylf4dw7jHpUYB8plY5+g6CoFkh2BUl2Y/WpopFWF5GmJQcljxgelehruef5DERtuCMcdSKzfENo/kpNGqsy/xL948cVYXUElWVbdzKQOPbNZVrqlzbu0d5GjRgZ3Hr9MisqjUlZ7DjFopGQOcN+7OOcAVPBDHIsU1rIzY4eFj196zpGV7o7E+UsWAz90HvVyOYQFiqNlhkjOf/1Vx1E9kbpOwy8udp2hinUHHVqpXk3mW6hFIC8Z6VDf3LXk6sY0TJwM08usNuI25O/gqKqELJGsStbCHA3q27HGTV1LFI4jcXUjImPlCnlienFOsVkVHmEe1jwobqat3k0kNvFI3MhyVBOePQ05Nt2QN9jPucyXDKY2RVA+Yj7tJHgptheTaw3E/TgYovPOZkQkBBgnDYLUkkgiZLfYUBUM+3rk9BQ9gsQzmFgyCFQUGFbPU0ttDC7lmkULkZJFKkQhVvN8vexzgnOKdZxW8jStuwv3iR0P+FD20GQTsnmEZYBM4B6n3qqC8ijaOvT0zUlyUld+Pu9BUMWWUt5oiQHjPeqWwJELsVGdoD9PYetSO2UVmIbPHXoagumXzAoXA7HPUUCGQoMldrjOQeRVFNGpbXEaL+6mhZ9vO0bT+XepLmVPJYqyF8YyRkgdzis62spp2LRQMwx9BV1bdbZTM0kcjqCqqD0PfNZSSE2tivdySI+VYuo6EHr1qAuHwXyCAOe4HrV2fy/sgAZWZ84UdgO9VY4YpIioBymd3Pzeox9KasVYquyggqCW7E9MVHLI0rZkJ3BsD0q5FbtK6tCwZQ+1vcCopY1eVosEbm7D9aq6GXNMsbe4Wa6mlaOOPA+XqTWpLFp7wAtdZjU9Ao3Y/wAaypXa2WG1PEQGSxOCxolmMkRRmQnsFHf3NcsoScr3MGpc17keoXFuZ44raRhGhOTIvPPeqt5tmjdy8bMW+Q7cY/z61XnJ3KvJY9cdzTWncxeWVDcbef510qNjZR0I4AC4WQ5Uc4Fb+lrawaYbiQRtLk7VySTzx+XNZelkLK4kjWQMm3LdqvyranCxnYuOg4BGP8amproKV3oUdQaLz2kjYkN8xBHT/JqMW/mReZv2lVy3pRJHI0hWMdTjntVxYxbWIZl+djgsM5A/liqvbYZmFSpBbJDcDH86sQRzwqJWlKZPPrinQQpJNFG24qzfNtODjqcfhWz9lhhl3xr5gDjbIP4R7+pFKUxN20KtlOsUoaOVCwG/5xx+NWpIrq7RZliKW4XJdSPl+g96tx6baosTrEJzklmZclj2pLh1tJ3mmt5UDKMbuEY1k5p/CC11KcqxqhjY7EUdD1YmqGoeah2SbWbAwc5Bz710FtHFNbTXc6FiQNgzjA9/XNZU8kYmdjZqQpKspAKhf8e9TCd5NCT95pEarBYwx/ead2O9VPapljkniXybMiNwfn25bNV7iEtarL5TKMYC+pq1HdSoY0LfdX5l6Y96bvuJ3RVlnlt28s26uOobGciirs7wmT54zIcDBBwPwoouPn8jrSWJGRnJ596nvJnhtxLgMqqPl9vWljjl3BZMAZzg+tWPJjuAVcE8A4P9a9yo9NDz10OYguvs8z3WWVjztYAAH/PFRyaoPIaGOJMO/mNg5BJ7Vra5otu9mZLdSJkAPXAY56n/AArl7eMNMVche5z0JrgkmtGzpjZq5rQyx3Mnn7VQINpx1zTbmZ8MVUbmzyo4ApunRja4VRt3fNnuKtS3EapiFFVc4471zyfvFmaTbxIkgZixHBA4NQW7NcTNGntt3daddyo0yFkyM7eBnH0q1bx+VH5gjVXK8jireiKgXd3lxq0KFvlxub24qtKrbI3kwhJyVHT/AHaguriRLVOqnG5gR071WmmdrSOTO85+UL3+tZwiCTuOv/3rlUXP8I5yQfp+P6VNPKY5y2Rv8rLNj+X40y0jbzHkwyMwzwOSf8KLtlRiMF2ZRkmm90iklcqK4eLy2BLFvw5/rUsX35PmJCrht3AFQtiNQf4sfdxSahcbbZIFxvlG5uMVTXRFWIbqYM3PCgdPY1UVlEbrt6kfN6CpYIWlwdu/LAAE/rVq4s41UIGbcwJ2joPrVXS0BtIo28Dz3SNgrGTwTxmrkaKHeNHQgcAkY/KiBpI7cfu280ZABBwRUMvneavl7VzjPse9K7Ybo0yY7cGFmLMuNrAfKv19arybXhdlfeZG28Hpjkn9aWN5WdmADswyzYzt5HH40kzhSMrjMgLKo+6B1qFoQMmikAjhMeXCHr7mornFqQ2TydwBPT1FW4ofKkWaW55Unao+bJx19sVDJYNNIV+fdjO0dWx6GlzJsfMizpGJiX2gDG8bR8obB/WqzYVciHaqv82DyfYe9TRxLY2ojLElyWcKRjj0qC4mTaq7EIxgnsB/Wjcd7sgvbhAxPlsJD93LZAqNhJ5EblTuYY3e3rVhbX7QQxlUIvtyT2/CobtpZJxCJTtA29Ka7AnqU2XkqwJweoNT2UEU7P5wkeQY2qh7d6hIIXYfvE4z/OrlpC9vFJdNsO9SqKeoHrTk9CnsSS6bbrOigyxocBHLZ5PSlFjHEHRppZBzk5+mMU4QPLdDy7oCLauS56N3GPSpHSSC2kJwZQeCDwOev0rO72uQ27blaby2k/csTkEu3p/hSXbW4jTdvdV6DPHTrnvTD88Dfutjvgs3Y+1Vbq73IY1AC/dI/wAKtRKsSR3UcMkUw3DjGFHJ9vatjTppr9DsAVBxkLu2n0OPWsDTgq3YMi5THJbtxXQWEMJBmDsju+NqnAYDuRU1EkiZJF+e8ktpRCzHa3O5U+UnHI9qjspJLqeSJGLkjCxnoMd81HfTJtw7NIT90kYJFWfAskc/iOBYfMQqr7snIPyk1jtFuxUVfQoS3ZfdCsfyA/MWOMn6+tSXN9byzELaxpGeEychAPT/ABrMZtgZdxxyc96nVkYLcMPnUKmc4BA7UOCvciUUwe/ie4Xyw3LHftGT/nioroOI/wBym1Sdx9cGia9kB8wxICG2gqMcf571GZJLu4C26sG27id3FWkCQhhjcllaRveimyQS7yocrg4wBRTLPUBJGjr+7LDPfrUykMNqArnHHtmqcqtGyqZAWHJYdqmjnxlQTjsPevYcbq55iWpT1qK6uEaGCQbCp3DqSc/pXMJZTRqWlwgl4LH+H/Cu0eUCNiFwzd6ydTnRLd1kRi3YY7561x1lKLujppN2sZPnCGHylmXaP4ccVAJftEcgTAdMMcDjb3qnJI4uxIyjHvUkN0FlGMc9QvYd6yUTZIr2+ZLg7mUKpLDJ61qW6syM3DMozzVCIL9tO4Z7Zx3rUjkVLQLwgOTvI5IPf6UqjGIY4ZJGkkZmXZhuOPrUOpeTtT7HGEkBCsB/OkiW5AKS4aM5YEfxL1pHkhaNdv3lYbWzzz/9YGps0xWEWWSNWDEKx4GarFC+FDMf7xIxSyu08iRpkqCFJ9TV6X7HEoiYt5ucDJ4z7Um+XUq9jLvG25Xac571Bqifu4GV+xAJHStT9zKxZsM6vlSehqvrq+ZbpIUAK5+UHrmmpaoE7lax3I6tGq7AM4J4NTtNEsgVgSp/u1jx3EpfaxLxL+FSvI3mxeXlfQDpVct2Vyl7UbkRKY4mLt/KqCOscbStliVwMfWp7iOQBmyAWIG719fpUEVqZnEOQ207m5xgU0lYFaxsGMfZ4ZvOEMaxnJx8xpJLuPcZ4olRyoUNjgjjr+tUb6eNEWGFiSBzk/pVaN5GBUc/3VHr/k1m4X1I5bo3WtZHR2WJEbcAXXo30qveSyxxosJdJEONw9+1WRG1vp0ERlIcjlQcnr/hVS9ljaJnwFZWOF55PrWEZO5K3KREkkJkn5C4284Oe4qu26PLAckFjntUguFjxukyWbuM/jVfUnZo1jJzhvToK6UapF3T2llgYliYoRsQD165NU9zrKZGHzZxnFXLGVY9OX5lYZO4Z5NV7lI9/mbiOhGT0pLdiW7CCSMToZgWi3DdgYyKk1S5hadxbRfu1YYye1VJcHGMnnpnofWtO7s91uVMgUkDJA7+gpSsmmxu10VIoQlyonDJhdwAOR7c1KsZkLKszP8APk4HOP8ACiWO4kuY7eF1KqoO3soHrT9OfbdL5gCEISecdP50eYvMt2UZcLaSReUz4KyN0HoD9a56a323E0fzsyOyNkYwQa2NSubmO5ie1nZZIywkyMoVJyMjuMcfj2qLXJftFv8A2oj/AOucRzBf4JQOn4jBB+oqolLYzLRvLPmYDMeMN2rc0yZ5Wby933A3K8ZrCtJFYNjqB19/WtewFwkhxMVUruO3p070qi0EyyG2kPITJj5cHufWtTwgB/bcdxGQNtvcMVXqMRnp61z39oKsioinIJG485rX8HFl1tZtpO2zuuh6Exmspq0WXBe8jnDcFoFYMclFyO/NWEdpWETAFFyxX+9xUBCqIXUDiNSRjkDA607TJhHeAYfnIBHUZrRrQm2hZLCRliiVRkEjd6+9Pu5HsoUiRVEshGWHf61YPEjgrsfOQxHQYqndN++8wkO7AAFhULVkrV2IbaO6ePdkgknOT3oq21y9rtjZFzjJwKKTmPmR6FcvCvU5dRke4ohdWfHOcc89KghHnIN27C8rzShWRn8tQcjuf8+9e1dW5Tzkuo+d13FFPT0PesnWn2uuflG0HGetaa/IGO/Lnt2rL8SLiAbuSVzu9PaufETuuXoaU42Zz0uZpUXOFLEYFTvtG5AIwwwCe2PpVGBH3tIz4A6c9KsiSNIGxHtHQuOcn61zHXbUdK21dwI3n5SR3rUtX3wIsjY2rjnn/IrAjeQx8qCQeD3rWV28tAjZOwYHYVM+g9bmlcC3X92J2G3HGMisTUFJlYRoyNtDHb0b3/H/ABqzJkRmLcSQeAO1MuJTkKUAVhwQfSlHcLakNsuI0nX77Z3KvRRmmSJiUliBkbvXBqazh8sM0bNzlvr7VVvZs+ZuUL0UDsaV7sl36At18y7VJGeKbNI09s5ZtxGCpz3qB5CkJWPl8cleMj0ptj5bCQSMV3L8oPbFVbqWkOthGyssq8Pg4A6GryJZW9qLl1VpQ2FTPas18q0fTciHntVm7CbImbzHGwA4FD1GEjg2zFFOxmyeODVEMwclGI/qKvFWMflDO3AOyqcqghAowOhqkBIYwYoTuy5yRn0q9pXkQSFnjLEcCT39qoxgBCzkhR3HoKuadEiyp+83xgEgEYJ9yPxFZ1F7pDZavrjaI5fLA5YjHLemayJZGkAhXgMeM9an1QyNcbW3KQMbTwQKoyrzG+7kZJ9ainFJBFK2hJDbBXw8YOwZYH+tGoJu+bhckZ5znipgwMuxiRuGcDoT71UvwJJSrEoPb1rRXuUVI9qyjOdg6jPetC5jJ2ts7Z65qlFG0syxR5DEjHHb1NX2Rp7spFJ/q1wzHpVS7jbGWkbNMsxwUjYFsin6ncM1yDnapPBPap4I8RsHYIjMM7f4uaGW2ub0xrkhew5OfWs+bW5N02R2U4jtJJzL8zfLgHgiorEvNdCRFAKgqSxPTvilvo/OkNrbxN93gZGF9San0+HyGMbY4QlmHc03a1w0Kwk25duVVyrEdDx0FRQ3SQzusq77W4XyplxyQTww/wBoHkGpWkVVdZooy0h3Hvt4xVez8o3AbGRH04x06fjVIpMsrAtoTFuVweC4GNw7VIN82YlkYKRuODwAO1VHMk2PlYRgEY/vc1MDcW48xGVWUcKOSRUtCsWms7UOimQpIOeDW54WjaO6vZtoUJYzFWH8WVxmsGGeNn2gFJH4Jx/FW3oatbW2rO7M3/EvcEE9yR+VY1L2Gn7xjSWyeSrs/mEYGE6njoaitQiXqlYyoK5Y9en9acJVSQsuCBw4B7fWlslaOVrl5BHFv+X+8fTHrVtk20J7uQxfMNxLev8ADWbia5mZlY/KQW+nen6s11HL5jN985YY6Zp1ozGFnU4DEcke+KErK446IsyTrbEQyQmRgOSeaKim8xmzGzOMYLDufWio5UTyo9Kjsbl4GkBiA3gZ81Rxkds06/hkhYxMyIoOARy3HrXY/wDCv7PywBrWosf+waRn9asJ4JsTAYDqt+2XDBzpzFgcHIB7DnpXoyqLozOFJ9UcT/Y14m1/LVvfeOlZOvwzNaksuUJznPQ16L/wgdmsiltb1BgR82bBhgfnUOofD3TZUIfXtUQMOANNY5Fc1SXNJXZcaVtkeHSW7xht3Jz1B4qMNGoEbSMoPXjgmvWrv4W6asIc+KNUCtzk6O/T8KoN8LtD4ceKNSORznRpBVJovlZ54HDsAvTHBx/F3q1aTHYCEGMbV4rul+G2lwoN3im98oE8DSJP8Kmg+Hejqg3+J7+QrnrpUi4pNocVaR55cySD7oA59aqt+7PykhgOo716dJ8PNMXOPENxtH8T2Mg6/h9Ky5fh/ZYPl+KEOOzWbgn9KFYbRwRLbiNz7sdc9adL/A5yVCHAI713I+H8aSbk8SwZC8g2kg7euPaiTwNEzN/xUtr8ykc20mMf988UpEu554zgui9QRximMvzKsbYGefWvQR8Nd5DDxTpwU55ED56denFNPwvmbJPizSgoXkNG4/EcVVwscCJdoO5i6KNoAOTj3q5CZXhDBiSANqnvXZw/DqBXEdx4l0aQkHa0buoGB3+WlX4dN5Zz4w0PgY5kYAfpS0Y9UcUN4lLNyT820GqcgYzYPvXby+CWtz/yMmgz46j7QV/HpzWTL4TuJWZk8TeElBOdsmqAOPwxTVho5+SdjAqldmDtP+fyretbiNbCIxoNijCAjkjvz+FK/hCcQyr/AMJR4SlkLZULqYJP6VPZeEtT+yRx/wBsaHuy3AvMjkHocdP/AK9RUipKxMldGXqbLcv53RsEYHrWcmDcDdg/J8o9662DwZq0iOlvfaHcHI/1V8CM45/I/wA6qXHgrxB87QtpoeNtrE3a4Vj/AE6YpJW0BJHMuzpfLnqDkipLwiU5APTIJHFdO/w78SPceYsWnsWAKD7auWPep0+HfjKNN9zZWgGRjF2hDDsAM9aYHJWAjFtOqfJLn749BRaJGbSZgWRpXGD7D/69dTJ8MfFZSRobVPJZP4rmPlh2I3cVLa+AfFjbY5NLzGqcbZ4yAcf73SiSBo5uTzHWGON+nLY7VWaWO3LyxEyzMpGQfeumv/Bniq1tl+y6FNJICVbbLHn6nLYpsPgbxWolZfDd47FMqS8fzHHT71Sk7EpWObXy18zyS4fHzDd0OOc0kIaOQLJKuODjPb1rauPB/jIxqB4W1ElgeE2EjB6H5qpL4K8bR3SbvC2sKT38tSPTsarluWkZ14QkkoXay7gA2MnB6VVtyo3FUOCPmbHX0ro7jwZ4unkiT/hF9UWP7rSeUMH68+1Z1x4Z8VRAn/hF9YAxlQLc8f4/hTS0BbGe+5SZWPyA5AB7VBFJI1+sYlCKW6ntW1B4e1toI4bnRdVhfcdmbV2BHUZKggVEnhnWrW6M0theMqDzCVtJCSD0+XbmhD6i2k0dqsjSNvZjjJXoa0LOd30nXneQov2JANvQZkHNZ2oWWp/aJ1+wXwxhtv2STr3xxVrQrK7m0fWkmt7iBJIo4xvhZWHz56EVDjpcaWpHFa2jAAhjGCWYnoxqtd3Sz3YdmIggwFGOS3arlzHtxZjzVcgsoKHBHt6n2rL3xsVt4Y5Y8r8xkiKnPfqKmKvqRuOF/wCdqpWSMsXODnpmrEwCgyR8YwMjouD2rGtZ4471ZJJVDKxGM5wauNdw+WWa5gYkkD5wOe4qpRtYdiSK4eNSrRq/PU96KomaN2YrIjYOMhxj+dFXyoo+8Dnj5m/Ogbs/fb6UzzB6HH0pPOTp8wH0rOzNLojbTbN53uWjJlcAO288/hUhsbdvmZMkjH3jyKctxGGKc7h2qQTL/c/GoaZorEVtZw2kZS3XYp6ruJ/nSsTyNvX2pxmXP3TkU0tuJ7kelNXJaQm1fw9MU1kU9v0FODEt1xQ5yAEHT9aepNkVboRKh3qrAdciseZrHef9GhY5HOytm5V3X5ePqKyJLOYOWHrzVXYmkMD2zDIt4x/wCmFrPJ3W8JPulTLbyMCOtNaykK5KFs9s4xS1BJDU+yFRiC3HYtspsq2uMtaWx+q1IlpdEf6oAgc8057C+dSqRq23r8woTY+VGVdQ6eGhk+x2QAfDfu+oPGKV7fSsH/QLE46gx9qlubHUpY2iS1LNkbfmAzz9OtStpeoMD/ofbqHBxRdicUYt9ZaS+Q2l6U57blxWDdWGg5wNA0YjrxHzkfhXRavoupSQGRbGaRE4JVxnPtxXPnQ9VkdsaNcD5R/y06j/ABp3ZNkV2sNIKKg8PaYVxlf3YGT3pZLWx8hdvhu0YZPyj5cfT8DUcui+IEm/eWN1hz8oIGAO2KmEeqorRtpd9KcYJUcY9aTuBVNppLDJ8MQKCv8AyzmAx+Hf6VC1jofkbj4TDKTztvO/qBV2XTtUkO0aBdkglSUjPA9Tz39agvdLaAL52k3yc5OIzwfc5/Kldi0KM2leGMHzvCE29iCcX5798g8HmmPp/hKMc+Fbpdx2tm/Y8Z6daf5D26vMdIuGjX5W3Bsrj8amSaxk8vZpVwWc52tGxO7HTrRdhZdDPOm+Bcc+FtRU85xftgH/AL6qeSw8ENtM2iaoDwoIuz+uGq0b+ztyd+mo38JBBGB9eahNxazOfs9msUmfukErj2pXYWRJHbeCQgj+z6soBO1TcHC/TmnNbeE2XYJtaQI2QFuCME/jVOOa3ZwrxqDyo2Rtx/hSzWMO4S4fK4/M0ajsi8w8NNFlNe8TW4xj5J1JXjpUkUHh8xO0fi3xUuW3cXCggDHAyOhrF+x6SzpETPGfvLk/e/L3pyWfh+PKXF5JEyHaSSTg9qOZ2DQ10t9DlXb/AMJv4njIUHe1wox6Dp9aa+n6W43f8LA8UJjoBOmMflWFJp2mk/JdlUPI39Xx39uTinwafpMkKl5ITnkkOw9/XpxRzMEjXj02wMQ2fEXxKqAZx5qZx3/h+tLa2EIkb7P8StYba2SshUscf8B6VQm0rSXZFS4tYw/ULKc468E9KjfSNPhVna6jzj7wlwW/SnzMZt3FlcOwkHjy7kY4GDGnyf8A16WHTtUgjlEfjaGVmZWjaW1RgnqD83JNYENlbbk8q5t0TruM4fjv27VfjsVgsWP9oadskKsrMpPA/rUOegoo2fsHiO5jUDxfpMkqN95tPj4/DfS3Wl+InaGSXXNCuDkfM1iu5xnofn4P+FcvK0Ut0jW95p7A/e8sHJ9TV6ymhiuBvFk6AnBLtxx61XMLY0DoXixpV8ubw+0YJ3IbKMbuf7276VXbRPE0KFfsnhW4UHpJbj+hrStbphtVrOxiRSu1km3EE9uf5+9W4b8xqomjW3+UZEW1gPTkjrT5hWOek0XXnlc3Fj4WDA4ASDAx+dFdAbyCZmaSOTIIAJhGTwOTj3zRRzFHqcu8Rjy4QW6YY4AoQBn+ZEIxkYPeqkkMhYcqzZ/vkVEYbzkNOijJOAMhvzqLs6OVXNEQxeb5nltu6YzUrKoGNh5/iFZkMF2FZvPiJY5wc4X6VOIbxk+a5jUeirWcptG0acS2V5Hytn6cU2VR/Cm0981RNvdKx8m8ZV7qckZqo9xcxSN/pcjeoCBgKUajFOkktDZwig4Bb6Gm7wAfkKnoPmzWU2oTK4BuGPXAa2ALe3SqkmrX0fz+fE8WSCPJxyPwqlU1I9npsbd222NmRCWHbtWTcXc4Xjag7Fl4/wA5qvNql46MVmKyIPutH8p/GsG81zUYo1XZb+aM73GNu0njg1XtO5Ps2dGl9JtPyqx4HAwDS/2ltwzJtVhkKQSR9ayYdXkkVirQsN20BMH8vYf0qtca5J5kcbNaeewOQQMjHr/SpdVdx+y8jebUtsQk27hn0p02q+UoLRM2RzisKDVrqVCnkwBnYBSVGD/hVtb8lGj8mJ3Aw5CjC/nTVW/UHStuX11iMxNK4CgdVD5Y/QVG+sQR7fMhkBP93r7VjS6lPIv7m1tn6nftUKB6Z/pTIdQvPJWVdMhljc4xCqnn61fOZ8ppXniqxtITNNDPsJx8o6Y/SoofGOk3Ado5dxVdxG4gjvWJqV7qcZaT7DYwWyqW3TQghT3BUVzcPiyFbhFiutGTI+XbZkAntn061fMyGtT0Wz8ZaXPcRxwzYaQcfMcD2NRN8QNCE8sQv3cq5RnwQvGc8+meK4LxH4j0lbeBrV4bu+VnDxJbhYkUj+FscnJrOn8S3YRba4tooA6n5obdcuMZXjHTj+VF2I9UbxxoyyxQ/wBpLukYhSJDz7H9KuL4k05gA17GF7vLJ39xXi8muXcdwlxnS5wynie3woPofcVEviL51uJrS0keJgGeNB8vYY9yKV2K6Pb4NesZXMUW0zqeIsqDj+906U6PU7NVkeZoo3Q8gsrbfXnHWvFV1ixkuBJHaT7pjuLwLyEA53D+76k1q2FxYpNJKf8AR0ZN4eZlTcQM/j04oux3R6okmjsWCx2T7zgZVefXtTDPpAkEXl6eN3VPKXIx6V47caol9Ilxbyq9wzBcuuMd847Cr9nlRNeTXgLQPtdIMsFLdx2H1pczC6PXZBYtC7SJbuCMnAA/OoRDo6yKv2O2kx1KxKQMjvxXkXntZ3k0rQNbwXB3Rz3F0WDqOpAJyx9jVpPEluqNFHq1uyYJHEgMmeM7RwTinzMLnqqaXoYIkTTbJ/LwQu0EjJ4xUp0zSd+3+zrHDAEjy15Prz1rzF9WsblUWDXrJIVYgQqxRn56lehx+daP9sW8btF/bUT2yLlh5LMRz/Cx5z/jRzAegnT9FYPGmk6fJ2YmNSB07H3qD+xdEJ+XS7BSTlgkKAcdR06VwyXCyW8Ei+IlW3LHzTKypvToqtjuufxqE3McO4TeMLN4d+Y0LDzI8j5Q309O469aXMOx37+HtAcs02j2bK3fyF/AU7+x9EmB8zSrSUp03RqRjHYY9OK4dtW1GGAwXGuafNcR5Cf6UsbOh5z16+n406G/8RR6c32i8sZLZV8xpI2xMEz/AHulFw0O2j8O6FDH/o+h6XGW5Km0Tav4AU6XS7IKq/2dpgAGFi+yqcCuJt9Svmnju7HUrN4GGMSzEjnoRg0SaxrFvJcWsMlsxbDLN5jDYT/CAT096XMNHWy+HNKaQv8AYNOifGPktwrAntkdKgXwxoChUbTUaReQTkE5/GuUvvEWo+fZw6OuoSIyk3H2lhGEY8EI/G5evXNTT6lrtukl9cW93DZoMRF5RMXb1OOcelHMhG//AMIv4faRiNBTKZCMHYk+ueelObwrox3IlikcUmQ/zNgluvfiuSTxrqab7Z40l2OQjuhUnjJbjv2x7VDa/EDXFiMc+iXU91ltm5wN6joB6Ucw9DqD4Ks8nydRmhTPCRjco9smisVfGGqNFHIIbKXeu75bgHb/ALJweoopc3kOx2tzdX8UsSCFJUYEs+7btPYYPNOhmuZIw25dx6oO1MXULpmZsQtErZBCndj1I9KS81Oe1jV5FTa+cfIeopKKN3K/Q0Y5Z0Xlk+h70NJLsGxoFOfWsqLWXls3uo4UMaEDDZ3Z9cYqS11S8mj3iG3bccR9eT+VYziluzWEr9DVV5im1wgHXg1XlExTdF5cZznOAc1Cl5qBJ3R2hUEbsOMgewqFtQnYlUtw/P8ACR/jUryY2+6JfMuJUC4iDoMM23O73pJJplRfOMbexAqFLu68w+bZhGz0LoM/hmplvPNIVGiZucoCpK4+hppak83ule9f/RmbbGfTOOf/AK1c60PmTEmJS27PVSeP/wBdb2q3YS1Z/MChf4toIz+dc/LqN0qwymZEglOFlZBhm68c1bsiNWyadWtkHkQEHuVYdDUMqyRgqIXjJAwwIYj05/Wj+1biINus7idAdu5I+Mmkg1v7SGfyJ0xgEZHB9Kj3X1NPeXQkhaVZPM2ykEYPofqKjupOQix5HXjaCTV19RjhZPM8xN4yNx6inyXbALJHbuf9rZwfYmkuW+4/etsYMreWRH9hnlkzxGuARUtusSxur27oMgrHk/L/APXq/capK8Xly2si5Oz93FyD9etVreazdSFtrzvu2qcg+9b2RzX7nJ+Jms2ld3jaMY6bDnH1rmLjUNDlkRGs51CKQH3FiTjpiu41qbTVURP58Zbp5pwT+fasR9GtW/ei1vYyAfmDAxt6nI471qtjCRi2WpaBGN0lvdKUPzqTuVh9D09aSa/8PecFmju44yScKyjafXr05Fbvk6fArZslZXICP5qNg98c9xVS7hjktGMVlCjIRglAcDnOeeP/AK1NkvUYl14OVIy01yhU5DbEJPH17/rVmHX/AA5D5qhXwcbEFmpQfRfWqpsJIbcSCGJ9wGf9HBCDHXOe5yM1NbaS6SR3sasJM71CxgjJ47H9akBRf+HRIzfbr5QykfJFsAPUgY4x7VVt7nwk10txa3upQyh9yloQoDddw9ee9X2s9cS3ijl3uI3MiRvGdmD+HUmqUj6zDMJY7cxS5JWWLnGevbFAyab/AIRue3kxfziSVMB5YQNpz296qDSdCKIsOuPIsilmggty7YH97A61aeDV7i3Vp9KS5LfMpYkMvr2pE8P69KSlposRdsZVnwWHsaBFS6s9GuL5FD3yEqqoZLRo9uB9Pz9avweG7K6MZTXNJtjjJLI3mDg+3U9KpS6br1u8jTRfZ/4cRzLuB9DzVO5k1KOUKsksROI/MMo6k8e/agSNO40bS7TSwi3EEtwysVk27TGTzjPb2qrYaRa6jbA280FlNAuWlklO2Q5IJB/LgVmNJrrQ+S5fYXIKKOWHrn/PWn2U2tWoMdur4deYnKsoB9OaBiiz+wSSeTP5lzywlVPmYA84J7H2q/NNcz6ax1GOeaIzEhihVzlcjBPUcg570+1bViN0dvqC20YyzBwxRcdPz4Ppmm3V5qUksUN/pmrCJGIQY5UE9R9P6UBYjE37s2tnZ+aXRhtjfLRKBlnKr1HU5PSs+zLJ5iQODuORIF3EH1I6dK0FFksry3Fnq0UhypcKDuHvg8ZFOtv+ENimMU41Iz4UI4j5hPfGO/amMhvJBLpg8u6nRt3znGEP4Dp+NV9HguJJBLHfWERRSoJba2Pf2FdFEfA6qyXA1Z8nO9lBP86dDqHgMThLU3QLRnEbxDLjuRzUvYI7nLRS6g101udasbnIyF888ehx9ac+pa0s8sEM00WBtmAkOCR355H0roLu88GXVhFH/ZhRYpSqeVaYLNjoTnJP4Vl6rLpMaCOOwuIAT0eJkycdKLCa1KsWqXpt4LRNRuZ5DIcwJGQMY5ww796gtfFuqWi+UuoTvFtwMvtOM9c/jV3T9V0e2n8638K2iyKvyncx3HHXpXTL4h0y+sYReeGbMheWaUNkjtjC+/egaXmcde+Kr+Qw7L24XbEFYQTbQCCeo9cYorpptb0FZWS38KKsakgCMfL16880UXD5n0E0cqM06WcUSBSGLc5XH/6uKrtJCsbA2cbMf4yT07kZH+cU2a4jhcr/AGoWBHyALkDjk0JNa3D/ADzdMD5geAP/AK5qOY6uUlhjDJujtkUf3gM7h3oihhESqkC7A25CDwGqfNulqNt5ulHCBF4HqPyqszwtE0fnbB94L2J9Kxk0bwT6EUljZs8jTQBZD/dPU+lU5tO0dQZDDKGx90FgT/8Aqq1bIxk3STRxKGGMZLfr3p14n79lkupnXJ2tGwyFPYjFTFoc00Z5tbFvmgWRd2N7MpJz7Gl+yWVoiy/Z5/JRi7bY+h75PcUL/aCB41YhDgID0A96juv7aYG3+2p5GcY2e/PfpRfULaaGbLquiwW8y291IkbksQ1uWI9ePxrOi0yPUo/OtVu5bFiSG8nADgHGMnpzWvq9urMZ2AYlQkiouM4Byeveq0VvbC0tbd727it0dtymXBHB547fd/Kr0Zl7yJbbTmtrPdI8gUKWJ8vaMdMH5jz1ppjjk+zb54ZBu2lVhCk5+7xu61ELOxkhMNxdTsrgtjzW4PvTms9LhCTgkXAYhSrnKgAAZpPlLTlbU1To/wBtcNdPDOkZw64AYeijB79PwqER283mWZQLE5XZEFOwgDGCc8fXNZ9hDpGADNcwyMwdj5hIJ7Y9DTIZYZrm5S5WeztywRSJt/mL6jjirTRm1I2rm2023umt7XYyldsoaXIJxwd3Yj0p0emrDYrIl15ayAySzL2Ve/49PWszStP0JsWzXq2bK/nRzHcdzDtycdPanm4tGgn8y9u2kjnZ0EQAhY9iRjofyrS6MbMtfZdOmfzLiDzInKsxkXa7EjjBI49+MVQs4RaXcdxbeIJp7S6ka2hU267NrZ3LgkZPQA/jVOWeTUIbxHu7pv3DBQQGJPt6HsO1Zun3N5f6PO99atFPp2wQxTps3HBC4Cn7w4z9a0Wxm9zqZdP8P6Cb2HTVtbSWKMSYCCUbF64yerEdfasJNK8HTWR1JNQDB1LXEgXHmShwRuXqTnpjjHrUEFxqE0sy3X9nQxJA4e4fChwRllHcgdl/XmoZpraON9T3QzQzI+RawBZsbABtQkjgD8DQI1p9Nso2iunvkSNZAVXzFCNGeAn6kg+1ZVzouk6rHfW+l3rpPsMFuVmwBJk5JGOVwAO3TPesy/1zTbHXLaG4szPawKqW6hc7mVABvHrxnPvWKnjLSVmlf+y3hupMjzFVhxzyMcdcjjsKBNoBPrsltaWMus3cz27mbeiAIqg7Tz1JGTk9PTNbtp4f1BUWSHV7lIwgnWfAaNsng4x0B9ccVlX/AIi8I3WiqlrLeWU6vv8A3SEec5I3Kd3RBzx7VvvqOn26R3VleLskjj86zckR+SOCwIOBg9qARQsxq7ai4sfHlq99I262JsGaNfVTjh/wq6JvEkd5JJP48soy8JkeMW3OR2XOMDPauh/svVtTjhfRZ/DthBayDEycOFxwAgbp75Fc3fX2o/aL6wjstMlv7AhZgiB3lDHIkQHr7jPFAENnY6vcXUkd74s0pYFhZ13258wbuob9PpTbmz8Wx+XZxnSNQEzkMBEFHmDAUbiejDH05rRv/wC2PtqLbWiL5yhlaaxBkPHOeew5/Sr8VvfQm2uJvEGi3WltIqPI8ZhIlI4AXqcHvmjQLGGnhbxHFZ3T6ra+GoZFUNBDa3pmeQ5wVyQu0gevvSHQ9buElhm0Cwgt41+aVZycAAEHAHf0zWjr1rc2bgrd6O8JKxreMvE8hPJCA545PXpmqsd5qi3S6baW9hLeTsHUpdN5Rj2ZUMc9dx/Kkw0G21j4j03VYbCLwrYwXXzNB9o1BvKfI3Z3bOn8iMc90gXxTdXTtb6Za7YGTz4ZLzLZIGP4ehzU+pX2u2z/AGPVNM0czqm2OZ9RdkzkZC47n5hjtjNY9/JqsF3Hb/2FavqEqlf3Wosq4Xng/wAWRyPSgdzWksvFz308en6Ki4KSSWokDKiHsHYDO4ZxxkelV7iDxRp+oTf25pdvYWcmWitpQnmKD935x1NTaq2tLo891Bpc0ttaxxvdSx3jYLEkYVifmAGMce1R+LpPtT6c1xDqUq3FuJopLyUKowPug85JoBnP30OoXE5V9GsdQBbA8qYLJj0PpSi8kFu8EvhRYYXZS7i4QuhTgYOMj39abpukrqkt5Pa6be2yw4YYuDlsHnkfpUlj4dv7i6nEGnXscSxGQzyzBo054ViOhpWAqXc2mSWkfl+H7uB42B8/cA5YeuMjHvUUos7wBb2w1m4jVs7WdSAf7w6c1Jp3h/U7y2e6a5uvtInCmMyYg2HueM59OcU1FvV1L7Avh6e8ZSW3pdnovXjHb60tRMtt4f0K6tix0TXV3AKkgljymPT5qifwnpG592oeIIlwBsMiHt04/lU9/dw2gaTTdPe4JZVDLeHa0jexHynoMVWt/EdlNPItw97a3e791IhVowe4J28HrzjHFN3GrFSXwzpUTbE17WQuOhhzj8e9Fbel61fyxTRyaxNvt55ICTEMNtYjIxFyPfiip1C6PY5niMxdreRQTu2jofpTF8tW37JC3VlyMNz/AIVLddB/u1SHf8P5VC2OyT1L32jaMCzBP8O18YHrU1nNAICtxbjc38W/OBVI/c/OoZv9RH9DWLk3qdMYJ7ltxbgnDFlycAuckH/CoWl02OZHjMzsVxKshyoI7g0o+5/wKksP+PK6/wBw/wA6mE29BVIRWw2CZRPG0kaNDtOVVznPbPtRNPalrcMqIXb5wCdoWoov4PpTbr7j/wC7SjN3LdJWH3V5p/2a3VWglmU5Z3+4wB6EVmSW+n+ekcl7byG5lDoVYrsXbuxg9AaqXv8Ax5S/9dV/lWJef8fmof8AXH+la87sczppWN/UV0dGH2OW6yud67Syrxzz3rUtrNFtg8ghMWB5MrMMyPycMD2rmoP+PRf+ua/yFJd/8hKL/cFZxk9WVKOiR0VrYQ3UZE2oW9s+9tyMvQ+xHYdKeui3uoRJF/x7R7MxyiMDzD6E0aZ/yMMX+7/Su08V/wDIBsfq38q0jK+rIqLk2OIvdBms9JRY9btJXdiSkkY3ZHYN2rKa01a1RNz226U4jhBB84Dkj8PSs6b/AFM//XU/zqK9/wBbon1/xrZLS5hJ2dh6N4ih1aI26WVuJwzBbtv3ZA7YGOfQVl6Do3jDVtalFvA7GKfzJD5+E3bsgknrg9PapPFP/H14d/6/E/8AQ66/w1/yDdW/z/G1aLYzZxGsaTq8erTWd7pU959jkXMq4MZdu5PcVFq+m69HdxC60q4sprNzEjwsMfvDvB4GMZH5V00P+v1T8a0PCn+tf8P5UXJPOb+DW7W5kupLW6uJxm2lLqhCjHRsLjHvUNvp/ixtDW3W0nfTlXKIYFKpv53g4z0JPXjmvTdC/wCRa8R/9dLf/wBG1dtf+PGD/ryb/wBCaglHmms2+pvHpkOq6Pp00lshK8FWkQjGWxwe1atteak2nWyx+C9MuLQyIkUYPyzMpyFx36muu8bfe0z/AK9G/wDZazfBX/ID0r/sIL/M0ON2O9jmrJHs9XSG78Avby3E8hcWm+NnU/wKoOCB6VnyJpdqILu30XUm8yZpFukuZEkQIeUOD2969kP/ACUQf76fzNcL4s/5FvXv+vu4oS1GY2jeL4Cot7WG/vTPJv8AKkndp4+eERu+RzntTIdY0vWdWmMulyXEEZOyBl3FVHXLHgEHrW1qv/IL0H/rgv8A6AKg+H3/ACLN5/11k/8AQabVhX1Kdr4j0GOaGWVNB/0Zyo8qI7kzkOq5z27nPepX1jw0m4W9vpE0fkBoWijGU5+VD6HaDk9M4rH0P/j3tf8AsLyf+kjVkj/kX/GX/YGg/maBvY2U1q2ewmuv+Eb04tDumgdkISRVABOc8MScfjXRzWXw5n8OWGqTzWUksmBNbweZ5vGTsjBb5SBx7GvJYf8AkSr3/rnc/wDoytbWv+Qlb/8AXb/2UUhrU9Cs4fD02hW8i289na+cY7i1ubiUyNz8jIobAVR1/TFF7Bp1zdafZR2YubaJGkjlnMwjRwTkEFzxtHB7k1g2v/Hjqn+9H/Oumu/+RGh/69m/9DouBFZL4bj06R4rO4slgjCiNZZt5Qnpjf0zmugtn8HtpF5o+jRPYXUiltyyu8EjHrwTgsffpXnWr/6g/wDXVf5U63/1Ef1P8qm4dTZs9N8VeXN9k1wKIFDmNUiYSSA4COCvCgYwRgnvTU0jW7XT/JvdVtYbxpVkhXTY8NEM5kEp/izntgeoqv4e/wBWv/XVf61dn/4/G+rf0p3HYljs3tPDx0+6vbORiGWUx6eGaRt2UYP3YDB56c1zlnoWox6jHdxpGfMt0t512MVCjlycnksQB+PGK6ix/wCPeH/fX/0E1ZuP+PP8U/maVxWIdS8d+LLfUJ47XSEhgD4TybfaHA4DEZ68fpRTJ/8AXP8AX+lFId2f/9k="/>
          <p:cNvSpPr>
            <a:spLocks noChangeAspect="1" noChangeArrowheads="1"/>
          </p:cNvSpPr>
          <p:nvPr/>
        </p:nvSpPr>
        <p:spPr bwMode="auto">
          <a:xfrm>
            <a:off x="2836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a:p>
        </p:txBody>
      </p:sp>
      <p:sp>
        <p:nvSpPr>
          <p:cNvPr id="7" name="AutoShape 7" descr="data:image/jpg;base64,%20/9j/4AAQSkZJRgABAQEAYABgAAD/2wBDAAUDBAQEAwUEBAQFBQUGBwwIBwcHBw8LCwkMEQ8SEhEPERETFhwXExQaFRERGCEYGh0dHx8fExciJCIeJBweHx7/2wBDAQUFBQcGBw4ICA4eFBEUHh4eHh4eHh4eHh4eHh4eHh4eHh4eHh4eHh4eHh4eHh4eHh4eHh4eHh4eHh4eHh4eHh7/wAARCAI5AU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8r0/WkPU8VMF59/Wmlc5zXTzHC4kacjmkcLmpdlNK5GaLisNjUH+lSBVx0/Gm7fTinc5pNjWgCNWPGaeIlFNUNmpUyaTbKSQCNen5UFeacPelHvUlWIzGvenIAo6UHPpS4OKLjSHD5eeaXd0+tNC5HWlCHPapuUOLdqRkG2jbg+tLgkc0XCxA8dRFPatOGGN857U820fXbxR7SweyuZSJxUnQcCrr2yhh6VFIm08Uc9w9nYgHrThn0qxFAW7VIbfPFS5pD5GVCBigjirDQY701o8KfWnzByFYJyd3Ip3lj0py43cipVjpuQKNyDy1/u8mkCLzgVZEfPrTHjA6D8BS5h8pDhcim4FPYYFNRcmncmwhC0mxcdKl2c96UKTRzC5GV2UelJt5GKnZPypAnpT5g5CMRetL5PvVjGBjtTVZScYNRzsvkRF5fynvSeUCMkYqW5fao24zVaeXCYB5qldky5VuRSDaSBioW60F/rTT1rdI5m0x5oppz3oosBcLDHPFAbB6io+9HepsO5Lv5pN2Kj70A807BzEgbkUu7n0qME5pwIx70mCZIKeGxUQbHWlLVLRaZLuFANRjH408Y9aRVyQH2p24YqLPvS5zSsNMfuHUUpbcOmKh3cUufSlYdyQtijfUYyxxTzGRzQxq7JreTDgVo4XAPbFY/3TxUvmy7cFuKznG+xcZW3J7hwveoDIDjI6GopGz16Ui896pR0E5al0SgkD7oqdiBhqz1Unj9alZioG4nFQ0WmSM25h6Uu0VFG5Y0rybaLADrHH1XNM8zkDHFRSOzNkmmLmrUSObUt7+evFHGMhsVXj6/NSyNz7UnHWxV9B77c+tLFtx0qAsali4G40NWQk9SXGaa4UU8MuDVWWQkkVKVxtpDniV+hoERHRqSJtvXpUpZQuR2qm2hKzIyjY60oVduORSoxJqRcE9qm5ViCSEMO5qs1ufTNaW2kK01NoTgmY7wOCPlNM8hs/drb2jvTSqdelWqzMnRRlrb8cg5orTURsM0U/aleyRk0uDnvTxil4zj1re5y2G7T60uDg09VJqRV9alyKUblc549KBVvam3kdahMfzYFCkNwa2IxTlPFPMeABTSo3Gle4uVoN2D70BqXCj60o25wKY7CFjShj+FKNtHftSuOw5RuFT20BlbbnFQA4qeCcxjjrWcr20NIW6l2G02tngiphEuPmAqOK7Vl5YZqGe73KVXjNc1ptnReKLK28B5GDTbiFSmFwKoJMytuUn6VbeTzYvMZgvHSm4yT3BSTKUkEgP3SaVYJMfdqxBMFb5mzUwmVuFq3OS6EqKIYomVOaWWEtjNWAQ3APFOIyazc7F2KYhC8ikkiyKt7AKQLjgUc4uUzhE2cYpfJYf4Vo7F9KRlGar2guRGeIyegNMliZRnGa0W2KecCmuVCFuCKFUE4Izgh4681ZEbCMVDNcZYheAOlNM7lRlvpWrTZF4oe/7sDPJNQMfm6U7zCzZY5FBx0amtCXqOVSV9qaCfuinBlChKdDtZwNvNFyrDArYzzmnKWXrnNXGVduVGKjlX90Tms+a5VrIYJh6Ux5ju44qFWYkAVI5AHY1Vkhcw9pvkx3qF5Wfg1GeuaYuSfSqUUS5MtJJtXGM0VX+b1oosh80hu2lC47mgt24oDDjNa3ZgkkPQbRilLZpmaA3I9aVguOOcUsW7ORzQnzHb71qWsKqnQVnOfKawhzFcRb4d23mqrQtnIXitYuqnaOtRzOq/KehFZxqM0lBMzJFyKjA9OtWV+e5WNQSp61aaKFOdo4rTnsQ6dzN569qTlTxzV5ijdFAFRGJWxtOOaamQ6RXy1O/Sr0Vr8vJFTJaxMR8uR61LqpFqkzJyc9aNx962PsMW1l21BLZY4RaSrRYOlIoBzzS7zzUklpMp4U037PMTypFXzRZHLJMYGOR0qxasdxFFvas7YbpV2Kz25x1rOdSKNYQkLFlunSpscU2OIID82c0uNuATXK2mzdKw/ikxS9AOKOai5ViGeVY1ywyKrG99Vq8yBgQQKiW3j5ygrWMo21RLiyg024liDTJGbG0bsGtRYEXoBStFGeq1Xto9hezZhbW9DzS+W3901tiGPrtFDxpjJWrWIXYh0DFSNicYokyo2jmtRdv9wUrW6sBxmn7bUSpGSqse1TQIyvuNXhbqpOBSmFmbGBSdZMFSsRmQKgzkn2qFZ1bKnpVl4WAwOtV1s2Z9zce1JSj3KaYixpnKmkAXBIXOasNAQNtMMTYC4xRzphyspMcscjgUp2kBlHarvkZ+8tLHbhRjbxTdVC5GZ34UVpGNM/dop+2Qchig89qAatDTpMEnmnx6e3O7gCul1IdzkVKfYp7vzo3HOOaufYXyMcCpRYsOg5pOrEapSZWtSFkBbpWsZBsU9OKqpZvuBxmrgiyvzLnHSuepKLZ004NIpCT9/uNR3Uu5hz0qa4i2gtjFUijyMSKuFnqRNtaFuyZEVnc4OOKbNJuY88UsdrK0eenHFKLOTp0pXje9yrStYqySZxxwOlKkgyATUktoynHWoJIXTjFaJxaMmpLU0Y5FaNSp5Bqy1wiDaSC3oKxkkaOntLkZPNZypXNY1NDdWRWQNng08YxWHFOwAUMQPSrb3RWEKG+YmueVFp6GsaiZoFAccUwopJwKijmO1GLcZxVkMMbs1k04miaY0KoOAOabJu2fKOadHkkn1PFO71N9RlZY3Qckk0QxMDuYnPvVr0ox60+dgoIjCN68UpHGM0+k4qblWGhaXaaUUhJJNK4wHXkc0be/FQyluVVuamQEIPXFMS1EwD2ppUn8KlpBzSuNohMOTnNO24HFSGihyBRI8Uop22kIouOwmOabtpwU5JJpccUrisNwKTaPanHpRmi4OIwrkYo2040lO4rDNi+lFLmincOVDA2Tz0o3DjNLwB0z9KikUt93gVurGLJQwb7vahnVBliOKqlZlJIz9KryJMTgqatU03uS5NItyXeTiPvUcl8VdR6daqvFIoJwfaoHVx2OPpW0acTKU5F2a4SZ/mPy01JYo2G0cVUVWz3xUqxM1U4xQuaTL8NxJLKAOFDVdZvXGaz4IpYwMdKn2uRnca5pxTehtFuxLKyL1wDVOabEf3Ac9KkMcmMtz707yQ0eGxxTjZCd2ZTuGP3aj3dauyQruPymmLD8w2rwK6VNGDg+5UVmzjmpI3bIznHpVpAgOPLz+FWo1jxjylz9OlTKp5FRpvuU1MjMPvbc5rStW3YVu1VroNgKoPuarfvlcfezWco86NE+Vm1vUCkWTJ4zVCGOeT5WOAe9Xo4/LX7xP1rllBR6m0ZNjXLKxfOTUa3WAQy/jSyQsxPzYzRFCsakE5prltqGt9CF9QUN0NRT6g+3bGAPen3Adh+5iU9s4qmbe4zlkzzW0Iw3sZylPYt2N2S+1ycnvVyaQR/MSarWsO0bioDfSrB6ckGsqnLzXRpC9iOGQn5iMZPFTSOd21CM9+aZ5akDg1EbVS2S7A96n3Wx+8kXRwMUo/KoY9yALndin7jmsnuap6DqAKarc+1OH1qTRIWkxSg0uaVwGCjvTuRQaVwYzFBFPoouFrjMCmmpCOaSncStcbtop9FLmL0KrMMHv9KYWP5UqxjHf3qRU46dK7dEcOrGx7s/N+VDfKSTzTuh6fjSlQTzU3HbQhBy2Kl2IR0pfl6DAOacOlDkJIhaFMfdFJHDtfgYFT4oAzT52OyADGOKXFLjjrS4rO47Eb4CnjimCPHQ4FTMufpQF9qakDRV8nLk9R2pUjIJY9elWtvYCm7MnNP2jFyEKQ/P7VJgAAKopx3ZOF49aBluelJybHYGCkYI4pPLXO7v2p5WgCp5mVYVcDgcDvQc59qa3oOaaMg96VhiuN2OtQ3O4KAmfepxmnMvIJ/KmpWE1dEVquE5z1qXbxzRkA4oB5qW9blJWDae1N2dTipOKjeTH3VzSTdxihcilK1Vku5B/yzApi3N1IcJGKv2UifaRLm3FIVao4ftOcvyKtLkj7prOT5eptG0lsQ7eO9OAOOlThe1OEYPY1m5mqgVsH60pz6VY2jNL5ftU85XsysM0oqxs5o2HNLnDkK5owanKZ5pNtNSDkIMGkwan2+ooCUcxPIQ49qKm2UUcwezKeDmnAcUoZT3FDuqjcSPpXXqzi0EOMe1Lt4qCSfdjbxSGZiRjiq9nInmQ+RlQgtSxyxudo6+lRNITg4BxUsbRH5ioBqnGy1Qk9R4weARmngHrVdpdpG1RTjccfd5qOSRSkupMOpp4U1XW4+b7lPNwPQ0uSXYpSjbcl20Y5qOOdG9qbLcbWwnPvU8sr2K5o7k2OaADUUdwCRu4NTbl6hhUtSRSaeqDFIVp+5cD5hntzTTIm7buwaWoNJDQtLgH1pGljBxuFPDK3RqG2Fk+owrzQVqXb370mB60uYfIRig1JtxmkMdHMHIyMoCOaNnGKl8v1pQnPQ0ucagQgcYpkkLyDG/FWhH3pwSj2livZplBbQ/xtmp44FXgcVZ2nNG3Hak6rY40oojVD61IARSgN6ZoPyn0rNs1sIc5pU69acBkUoSouWgC04LSbTmnbSPpUsqwgX5jS7acvX1p5/KpuXykBjo8vipsU4D0pcw+Qr+XSeXVrGaULS5w5CoIzRVvZ+NFHOPlRxy3EbfxHrUm7cBzmsgHk845pyysPusa+ndI+YVbua273oLgDhhWX5zbfvUnmE9Can2TG6yNbeMZyAKXzF/vVlJOy8ZzSmZiOKPZMftUaisp7g07IrIWVgKeJ5Mj0pezY/ao1NwpM/NVBZyeuaeJTjg1Lg0WpIu7uKTdVZZPXNDvxwTU2Hcs7uKTfx1NVxJxzzTvNHejlC5Nu6cnijccVAZBk02SRuxIp2Fcn3bfWlWTBzVXzGpfMxijlDmLwlJPDHn3pyyMOjGqiNk04NjvWbpormZpR3eM7xnsPrQt3wdy89jWeH/EUGQ1n7CJp7aXcvrduB8yg0n2x+RwKol+MU0tgZp+wiHtpdzVivRsIYc+tOS+jyARxWSkmafuHrUPDxKWIkac18qnEa59zTDfNgfIM1QzSZGD81Cw8bbB7efctNeTb87qa9w7D5mJqsHo3Vfso9ifaS7llbyZFCq2BV2DUIyoEi4buayM0Bgw5qJYeEuhca849TeuL6GNPlbJPSqCX8yybmIcelUd1Jk1McPGKtuOeJm3c2rXUkkfbJHsz0IrUWPd7+9ckGIqwmoXEUZRJDgjH0rCrhL/Ab0sZZe+dBcSQwoWZlJ7CspdTk3n5F254+lZ0tw8rbpDzTFkGRxjmqp4RRXvE1MZJv3TsYYxJGr4IBGeaf5J5qnpWpwfYEM7AMuFrTe8sEKh7iMFumDXlzhOMmrHaquiZEImA6UVL/aWmg4NymaKnkn2F7ZnlW3n1pDnPXFLtb+7ilCn0r7K58u0N704f72KcIu+P1pwjGKOYaiyMd6WpBH74pNnSlzIfKxuD705VbGM0oU4pQrZzU3KSDDA+tOViP4aYW+bGDmpMHHJpMtCrJk9DThzTMU5V461LKTY8GnHkelR80u5uOKmxSFNL25pM89KUUgAcjpRtBzQDignigEKvGadk9jTCcikJ5osO5IrHNLuqHcc0BvelYLljdRkVCGo3UWC5N9KCw6ZqENzSnrnNFh3JS3vSE1Acn6UA+9FguS7uKcG4quWOaeG4osJMm3c0Bvaos4pN1Kw7k+4d6CR2qHNKelKw7khb3o3VGT60hb3p2C5KTzRkd6geQL3qM3IHajlbDmSLYc4IBIBoMjf3jVP7TntThMp70vZ+QlNFgs2etFVjMueOaKfKw5huOxINNPrSnB+tGD3rdGDEw3Xgj60L9DS8gcUDnkmmIBy2WB4pxP8AnFIMduadzUlibvQUo6/0ppwOaXI7UxClR1xzTqYCO5pdw7N+dKw7oUcUA4FIW49aQNx/jRYXNYeTSgio80BqLD5iTcM4pc1GTz70o9KVgUh4b1opKX8RSsUmIffikPApXGRTHbAppEt2FzQDmm5IINA9qqxPMPFHb3pvNLn+VS0UpDgeKWmc45oz2pWHcU0nekPSlzwKLAmHSjPtS0nSiw0w/WlBPSm5wKUDNACqee9SDrTQPzpTUstCHDA0gC+9MHWpBQCIpAMnrVdzyeDVt9xPFQsrZqosiSKx696TdzUzI1MaM5GRWhi0xgb/AGsUUvl+hoo0FqOBxzk04M2ODV2bT5kDdDiqvlNg/L2ojUjLVBKlOG6G729aDKcYyKaRjtR3q7IjmkSCSk3c0zvR+FLlDmY8saXcajzigNTsK5IDxRmo/elzRyjuPBxRnIppPFIWNKwXJN1KGqKgE0co+YmzzTkOKiBxTuc+1JoFIk3flTt3GaiByKUtSsWpkgPNRscNjqKXcKY3TIpJA5aDgcinjHWo17U445ptCTAkHvSA470pHekHXmkO7EY0jGnnHtik49aYO4obp3FKzDtUbYHSjd7UrBzD9wpCwpmaDj1osPmHA1KpwAaiQZNSj0pSLgLu5px+7TcccUvQc1BqhgXBqRTTF5angUAhO9Mlp571Ex70khPYQDIpKUdaGqiRpFFLtzRQBcaaRidzEg+tMJyf0qMkikyce9RypFuXcSSJSeKi8olsdqmzSZ+laptGMopsjEdNeM4zUxIK4zik3KB1JpqTE4RsVtuKQVLIyluOlRE1omYySQuKSlJopkgM0HrS0lAwPbFKM96O+aXGOtMQdfWlH1peMfWlUUgEBp3agYzSjn2pDEFO2+1HbNO3e1A1YQL7UoHtzQDmn+vapZSSG4HvQARzT1GfWpCnFTctK5CF49RTCNuRirGzA470jxjbRcrlKhFIKlK9aFjyaq5lysaFGMn8qFA9BUqIcYzUgjGOBUNo1ULkQjAFHapivNJtUGk2aKIwDaOuaac+tSAd6bjnNSMI2pSTmkwM7qQmgBsvrURkHYU6QncQOlNVfmq0jOUncdGeSSKcaOMcCmM3UUrXC9kBYjvRTcjvRTsieYUTHHJpRJnk9agGfTNLzjPAquVEKbJt34UhY9aZxjPel7YpDuxGYnA6CmM3PXinn9ajPNWrEMCc0ZING0+1B6VWhNmFAODSkH8KUU7oQmeO9LnpQAD3NOK0BYTpS04KTjjmpGioug5WR+lLk54qQR80m05xzQmDixh96d2p4Xvxx61FcXFnbKxuLqFAsZlO5xyg6t9KG0KzHj3FLjjHSuS134k+EtK0GTWFv/t6JIIvJtwDLuPOcHt05+tcCfjwWlZYfDiqhUrFuustu7H7vT2qHOKKUWe2qpp+fl3CvLNO+NmhvJs1DS57dTAZi0DeYN/H7odPmPPtxUtn8bPC9xqBjmtb/T7JSS01wg3AYGMqOhBzxzxipdSL6lJWPUosZx3qcL+Jrw3RfjQ//CSLFqkCf2ZJJhZLdTlF6ZYHr1B7cV2Fp8aPBsl7Fbyfb4kklMX2loh5KYOAzHOQp4wcVm5pm8Gj0Jo6a64HNSJJHPGslvIkquodGVgdynofofWldCBllNFy9Ct5OBn1pdq5PHNS9+lBHtii4KKIgOOnFO7UvrnpQcUhoaetMfGelKzUwnjmmK4hNM3etIzGm5J7CnYnmQ7NNZttA6U16diXLQYWyach70z0pV9DxVkJkhJPTpUZ61IP0ph/OkkNsaevUUUqruGcUUyLDcUh6cjinlfTijYfrU3K5XYaoLHigKd1TRxszfKvFWY7OZuiHn2qJVVHc1hQlLoUSp6g0jY49a1hpN0xGFFI2i3hf/V/rWX1qkt5I2eCrfymQOuMUba1zot6DkxYH1qzb+H7hgGdgKHjaMV8QlgKz+yYAXnp3owa6J9CkQMCcE/dNLZeH5JvvttxU/2hRSvzDeW1uxz23jpVi3t5JD+7Rmx6Curj8PWcY/eSduDmrFnb2FnIdt0gJ4YGsJ5rBp+zVzanlrveb0OWWzkV2V12nGSKJUZguI9uBzXcLaWDyeeskbnB4ByCP/rV5B48+MXgfTtJ1OPR9RgutYhcxW8cYDB2Bxk/TuOorKlmTqStys0nhKcVpKx0bR+XGZHZUVeSzEAD6k1xHiv4jaRoaWd1HC+oadJdta3V3btlbdwM4x/Fzx7V88+NvHWt+JtXubm5urmKO4Kl7WCZlhBUY4XONvqKwLi+upbcQfaJvLU/JEZG8tD32p0BPcjmvTUmeY4q+h6zqXxv1q4e9todJsYreRXji5LttORuJz1IwR6V5TqOoX94iiW6uX8tBGGeZmIT+7nPTPaqJRo3HmEhT94joRSwltkjIuQf1oafVj5bD0jjjOd3zn73yjmpDHAgEm/5xjp296fArKnzx5ZeRkcDPT/Go4o5F3l1ySeMdz/hSEBkufOCodpYFVz2qeWOe1CfaomQyco3TIBxkevII/Coi6lZAwZ3Axgcj3p/myXEqqzMzqoVAxyAOwXsKLaA7EZnKux8xmkI5z0pVnmGd6q4PBP1FQNJIsxjK4YHAyOlTbJd9vMyKiXCK6uWyFQnG5gOmCCKOQDUs/EmsWpiMOq30LRRCFPLnbaiA5CdcYrf0r4j+LtP1SHVP7au7wqctbzPmNl/unsM+tctdR2ttHJa/Z1kbkGdHOBj+Je2PrVXzpFcxtyM/LjqwpcvYEfVvgL4naL4oSytdj22sz/LLZr84jP97d0K13h64Pr+Ar4u8Ka/qnhvXYtV0qRVuYCwRZeUIYYww7ivQvAXxo1pfFIi8RSRS2E5VJWCHMXPLjH+cUJspT7n0Yeg6YqNm/KsPw/4u8P+I5bqLSNTjuZLeXy3UHDE4zlR3GO/tWtu59fp0rRRE6iCVgMVGZOKSTJb3phXH9KtRM3NgT2oFIF/OgD3p2QuYduwcU0tmgDmlC0WDmbG4pwFLjpS9fTNDACaqaldJY2M91IpZY0LYA68dKudePw461574/1fXp7pNN0tFs4ZAVEsowzSDqCDwU25z3NTew2ys3xUha4mW30Vpo0kKB3lMZbAHO3tRXmWteIdOiv2F1pMLTEfM0BdVbHGcZ74zRUc3mVofTq2kpwdvB96t22myOobK4qb7DOFAMw47VJBbTLlXkdR7GvNqYnS8ZI9ujgnzLmgy5a2qQxqu0E9+Ktxq2TwAO3FU442jH+tkIqyrSbcb8j3ryarbbd7ns04csUkrFqLI5bA9DVhQMZ4/nWBeNd+WyidGUjoeuKwvtFxGxCTyDHo1a0cA6yupHDicSqLs0d+MY5GfwpHuI4l5IB7ZriItUvoxgXMmPfmg6hdM2XlLfWtFlU76yOb69S6pnaeb5yFUaNjj15rJ+0rDI6tOA3YCsldTnVBtYBsdQKqmV2JZjknvW9DLmr8z0CpmEIr92bTySTAFpk2Z/vDrWbqeo2GmWzXF9dqiKyrgAuzEnAwByap3d0ltbS3E7N5MaFn2gk7R7V8pfErxlPrXi6XWrJbzSXEaxBWYowA/iA7E/Kfyrujh+TqcNXF8/Q9C8afEWTVJbmybVodKltJ5bjTNWtpXiaLBwsbDgvuHGOQTj0rxu7N1M13PK/2liRLcy7h1kPU49TnPpVDzbqaUC4uJJWRQD57cqoOcYPTGauyJbnCxx+bk4Z2JySev4VsoqJyTm5aMaptodPH2T7UupEuJ2xiPyjwFHqfU9q09Lh0w+Hby3vtIgj1N3BttQZtslugH3GX+LPYjPvWYrjftcptTNT+cZWOZlZsZIHOPc+1PnZF9LCXDyTxWqSOXS2XZEueVXOcD8TVFkmKs0MbBVPGR1pksmH2ry/ZwepqYSC4wpba4xuPTHtTs9wIsXDZVmHXGT/CKZLLmcRIzKAMDvmrEizedgKsgII9sd6VonjhK7hFtI+brn0ougGyW8kUFuYZHlkkBM0SLkKM/IQRySRnI7YFV1CvmPLEY4IrftE0eCwa5t57qO8inDQyMch8jLKQOm0g4PcNVTWL1buW5vxpq2qPiSRLdWaKDtnpwuecnAyabbC9inPBcble5jb9/GGjY/8ALROgI9uP0NM+WEpldi3KF0kYYEoHUj1HbjpT7R1knhhlmZ4fuLz90f3c9h/jXVeLtTu28O2fh9NEtf7PtnWVrqJXkNvKSQEMm3aOvPPJqrMDjo7kx9Ebt16CpHlkLcgbcZz3x9arTq6XD28ilGjO0q3HNOjjmlPkhJS4P+qRCzZ9gOtLkAlE6ohaZSxAxgj+H1qSOdN6lYzgjhvoaveGfDt54j1ldF060l+1mMyN5oICrnBY+lR6haw3EE9xoemyx21lJ5V3IXBO7JUEnOSCVODjvQ4ILHS/D/xpdeE2vJtP0uxubmVAjSzE+ZGnoMe+Otek+APi/Zr4bH/CVyP5lvGypfFeLuUc+XgdGwRz0Oa8Gt5ZjEq4BCZ+XpnP/wCrFTX0cAaSKKfzwrfLOMqrjHI2nvmpV0Tyn1T4V8eaDr2i2WofbIbSS7maBbaWRfM3gsDgenyk59OeldFp11a6hbLcWM6XEDEhZE6HBwSPbjr0r4qSYwKvzEHJVWHUeuPzruvDXirxBo2k20+oXzyWOnXQNsYmBhVGB81GI+Y9jjGAVHNWpvqJxPqA8+tJt56VBo90b7TYbvD7ZEDBmjMe4EZ3bTyB9atFeM/jWpOowjGaBke1OfCIzyMFVQSW9AK4Oz+Jukahq8lrbwvHaJ/y8zfIH5x8oPUUnJIWp27yRx7g0iKRjOWGRmvP/GPi7xLpeufZ7exhtreOQxx+ehZJ8rnO4DjGOlZj+NdHn12X+1UuDZLIYknDjy+DwSAckc5rM+Jmt2uuaBHNpeuiXyX8mSAuApPJEg7jpjHvWTldF21Ki654k1+2e9j8RBY7a9ijkMTYKeYcLIAOijJU/hWp4b8dwQ+Jm0PVtV+3WsjMsc5UmYZIUAjugOefpXkmmXGy/wDkNxbK7oZNv8KhuTjuQeRXfX2o+GrVZrWEuQPmeSQB5m2glcEfd+Y9KhMdiTWPHNpDreof2H5aWrXL53x7dzD5SR6g7Rz3orgYZoXaR5LW33F87MldnA45H4/jRT52KyPsKDUJ4/4tw/2qedSuCD8wGfbpVD60m7kkGsXQpt35T0Fi6yVuZmjBqEy5LMW+tST6hI4UoAvqKy9x9aN5xUvC0272Ljja8Vy8zNHzrcruYyM5HPPT2qBoVkPy7V+pqqGal3dauNLl2ZnOvz/EiV4tvcE+1OWL5N2/n0qIMcdzTw+OwrTUy07AVIpV6qOAWO1fc+n1p6sM89fSsX4gL9p8H6hF5kEEIgdpXkLLhQp5VgQVPPBHSndisij448YaL4djbT9QvBBe3VnLJbKULhyPlxx7kV8u3kM0cjS3+wXDoUkSUFimcDkHHzAcj8K17/V7vSPEJu2lW8vbRWitWkk85FVl+UjPXG7NcxrF9PfXH2m6kMk0p3O7dXPqffp+Qo5r7GRoXF2HiG6O3YBVyUXAkIGMnrzjrWdLK+dzfKPb+GqzMot0AZtxP4CkW4yVCxmTBznNEYPcdkW0EJQqOPUmnW1wEtTEqqvfcVyX9BVK83eXBP5sZ87OVXOUwcYJ6E1XdiJAiMQjHbz05q1ELGmksd5qTS3SvDD5fK2qdwPl69ATjJqwmmPNCjrPawu2Byx4J6k8dBzUvhprS1a4F3qElqyHynaFBKkijnBz2Jx0xVjxDb3Fpq8kd9sM7osmI8D5SPlGOxwBQ2JmWE1Jbn7LbxNczM3lxiFSfMIGflzgHI/kaqrM1zKI8bOMj0r0b4c+JrWzaPQ/EUbR6JLIJIr2OEedYtjBdWx05Oe4BNcb480u00HxXqFjZXkV5aJMRDOhyChOR7Z96LJgUPtklqhii2hdpVuM9e/19/atLwrrF9pmqf2lbojq5+zzqy7oxC52uzL3wCSB6gVlQwrJDKzNg44yM7vb8uaXR57mGf8A0ZgRnLqy5WT6/wCFNKwzU8a+G5PDOvHSbdnmt32vaTnBaWNsbCPc5Bx71LreuajdQw+HftdxZaVaRJHJZooU7l6o/XcwOTnPesy7kmupFaaaRinEYdydmDwB6dvpTGMnLSN5ryZcuTlnPck+tJsSGXVpvjtbhlYoVwZfMDSTYP3iOx7fhXSeHPEFv4Y1SK+isbfXDGiFILlygU5zlnAOW/DGOK51VEaHdnA9av6ZpP2ywvryLcr2yiRizAJtzzx1zRe4HpfwiWw1jX7nVZVu4NS1K9uCyrOBDboy7go43EZyCe+e1Y/xGg8V6bbW17rtppENteSsqBUKyygMxXpgY2jnqea4vRrnUrG7ur/TGljazhMsxB4EYbuO4JrT13xZceLtbtZPFtzcS6fZrueDIALc5AAAK7sgH27imLqcyjMGDKDtwc/TrU2YJ41Vt6HJAz+uf8ak1ibR21OUaLbyW+nAgoCTvfjJ652nqMc8CrFhb3mqRLb2lpJdAKkWVTLKAcjJA4//AF1LjcdixZWdq0LSTFZmYnhAWWOIZ3s4AzkDBGM1oeHLXWfCPjU29/o8V7NaoyyW8jkQlGAKSuQCAuBnOD6ViWdxdabdpNDcS21xCSysgC4BUjPIOQQSOQf0FdNrCahZ3DXQ1DUDBfQNaTTTBcvEvGx+OeQemOKm9tyWdrrfxn1BFs4dCtra3W3iCzZQyK745UDj5QPx61la38VvHLXSN9ptdO8sZEMCh1k+p7/TtXI3PiVTokejWtpAqeYZ5pGiG7zOgKsOQuO3NZkd9C376e3D4+QAD7xPb29qyblcizPSNC+MHippoLe6msntI2DXDywZlaLByBg8nOMe1YU3ibSL+11Bry0e2up5y8YtyNgBPQAjgVhzalHcaYtibCC08py32gf6xz2B9BVCAoyuJGRiD97FDkx2bLt/PvCMt15z5O9gMcdsCnvO+oSorRwwoQuBjAO0d/c1RRo1PQEn2pYhDKhAZ1J4+bv7imtEXp2C0f7RGkfmGN94McgOC464PoauRStJexQs6p5bBQZFwxX39yM/nWS0M0chZAjDnC55X3p+pNfyxGS4xNLvyXXG7GOAe3H8hTuNWZ1fiGSxfUmWyvLbyERVVmgLFuM54Pvj8KK5JL3aoXa/Hpx/TrRVpvsZ8rPss8c0Ec54pP6Uo7UHQGOBzSr7jmkFAyaAF9qOmKQAnBpR17UAkLmlHXikXFPAGKAsAPf9TXkfxp8SXOiuksEtrq+ja1atBLZz8xo6E/OpXBGQeQTj5RXrF4rNZzBI2kbyzhFJBbg8DHNfHttZprV7dRR6lFpECIZhFqEzfuc53pyf4OhPXn1pvYhrUySRsAVUhi6KiDAH4CpYmj8qaSQRSBsxjzAfk6fOv+1xgexNLBZXG2K8ikt3jSYpsfkDbzl/RGxxnrzS61Yy2mpXFq00DyRKrMYGJSTcu7Kd9uDj8DTirAkR6DZQanrVrp9xqC2S3EqQid1yqsxwM/jj86t+KtBm8P3cUH2kGRt4ZV5aModrAkccnkEdRisiSOeEcq8RBwOeVOP/AK+a39a8X6prGnx6fqEFnCkLmRWgj2knAGWJ68CqQ3e5DNdX2sadaWbiwMOmQM6rEnlPIWPIJ/ikPtjiqunaS2pQ3bW0loklqu6W3u5PLfaeu098elR2C5uUuCisIySoOOoGQfw610zadYX2oWWoeJdB1S50viW+1Gwtm2up7+Yo4x3PWi9hHLwy7rVEhtYoFjj2N5YKl++W/wBrnB+lKkZCbmZyxxgMxLY9Mk5/wroNb0CK00WbVdPv4LrToZvlVDmVYmOEdvQjOGz0rmTdSiT720+46ip1ewjaTWLyK1NojKtuwUCM4yFBPGfXkgnuOKwLuN1kjVNqwgbVwMKBjOPb/wDXV6yvrb7STJCLjKMg3cbWI4f8Ki1SbzIlIXbz064A7U1cEhbjUmeGyjSPyvs9ubcsOd45wT74OPwqCzbbIzlsH+6D096qw7mkHH6e2KtsnK5jVyTw/wDSqG0PLKLiPzJhHHI215H6KP73qaWGWIzfO8iDjy8LkHPAz6Cm3GMBd46Zxn7v/wBerNgI4rYyNGzvznnvn5SP8KnoBIIgzLuJJLbee5p+oWV5BEkTooMsZmCmU7JFzjI9fpWe9w7ytu+Zif8Avmpk8yRQJpysadWPOBSSaFaxXa8mf5ZjKwICglipwOgOMZA9DxUmy5n3TJG8ucbjn72ff14qWAWYQEwrLOch2mYlfbA6A+hoeby/LtxuwuMA5/LHvT9AuVreQpGwZfmBJ3Y6cV3Pwt8Qav4dutRnsdQsreF7U+fHOgZbh8/u0x16kjjHUZ61yaTxx29ws9kszyLtWTOPKz1IHfjgeh5qK2s/OjW4mfGxhwRyQP8AP6UOSSuKT0Ov8bXEOrTW2pSW8NjJJE4e2H3kXeSd47ZzkDsMgVj3upXV5bLHc3ks25t+JW+UE9/aq0luz7nWVArkZyRkj0OajmCeQ0eW3E5d15DYPAFc0nzPcyvcRLNic8IvqDxmp7SEwOZXO4HgMMDnB9f51nSLPCMyYXbjGMgD0xVy4vYJzhVZowAGAXgGqtLuUkye6Ecs4ZQsY2BcLnZx3we9NdQWQY83jlQOtRwlZIz5MatGvf1PpU0aBVZpFZD0A9fahjaIZt6QlySqk8E84NOF0yRDI3L3x3FDTIy7CXII+ZWAGPpUGflEYY7CNo/+tTt3K1L8DW8kisQxY9EJ6g9/w/rUllta8AVQQyYKngE1kAqd2QQBwNvLe1O0ySVZ2VsmNjtJz0B44ocdLjdjbeykVsP5QPHBbp6UVPbooiAMlqccZPJNFc3tJBY+rgM9OKNpo7UAnNddzUQDmnbT60n40hzmgBduO9OVeetMO7HSlGcjihgSBeaeg475poFOC+9AwYssbGNA77TsTpkjoPxNfHfiDTLoavqEt3ZS295HcMdQgbaI7eZsPsDDg9S3HYe9fYNyty1pKtq6JOVIjaTlQT0Jrwr4k2aaPp72g1ZNRuLe983UnnXDy3jLuiHsFUHKns4qkS0eeQaDq91Kum6PFBMbyKNHTzQA5YnA578HI/xru7PTLfw38M9TW7ZD4i1OCR7suAzLBCSGUueARngg9uKzNO8Jw3Xgm68b6heTfa7mKK905bS42Jbu0uCsgP8AEHJz6g4GcV6Tp/hnT9Q0O9e0+zagzYuo7We4BN7IMupJ6xoWfG3B+VaLk2PNdG+HNkNK0PV9QU3k8yot1YAq0ZlLcq7DsykED2rb1X4JyNo9td2M0cVzc3QZ0LFkggJAwPVhkDFdW/iT/hCDeaX4ogublHQTWCxwhhEoYkKccDvgk5IFRN8b/Ds7TX1vDK0CyrH9nlG2WRQBkge3U5xRdgeG/Enw/D4c8TnSobGSxlhgVpo3bcJWzjzU9iP1rN03xHq1jod3oH9pXS6TdkNPbBso2Ogx255OOteg/HLxlpPiye0t9AsR9it1EslwUPnGQ/wn/ZArzS4hLqs0gw78gMMbh6j2q90AyfUN+9BuWOQBXCnG8Zzg+3tVeV1JOw8Dj36VZmgtZRHHZwSxyceY08gKk+q+gqGaBVD8rvU4Jz1PtRoJE2jaZJqV6beC9s7Rtu4PdOVU84AyO5JwKrz/ACgxH5cEjjse9Jjyxu6nsKWdw0fAyepNMZJbAD/a45P41NdYjjVQQWMnGO/YD6moLGOTPGCrevFSCdre8jvLdl82Js5YZAYdDj2NLqLqdx4a+HsiW02peMPI0+H7I80FrNJ5cwPQs69eAMjHfFcNqN5ESEsVljiA+XzPvHHc1Pr+uaprn2U6xctdyWsZRZmYl2yc5b1Pas1WAPzDOPyFMCVZpAxfdzj5jj+VOE0jKdxIB6n296ZGd3A6j1q7aLGu9DC0krgeUw6Kfcd6NACBVXajRmRjjCqcmpkWRpJI32BOxJ+7+PaoIgfthdoiwJ2jAPyn1Hv7VduY/Kj+yzWbC4lfMLEnzD6Ar6E9PWpELBDHI7qwVVAzknHX0FOiDvi1hfy4IlLZPP5+nWu88HfD9vFJ0VrERraX1ov2uZJgsiSJlJRsPJZWAz7HNc/rmh6XoljNHJqFxLrYneFrQcJbbHIJkP8AHuTBXHQ1jJeZm0YlwkcbgrIrnGMFuc1FGIodrK6+aSFLHnbk9fb/AOtSRW1vNb391PqHlzWrIUtyv+vDEjKn1UjJHofwqoXImBRQ3cZ6E/5/lTUOlwUbmxJBL5ptLlwWViGUEEHt1HFSI8UUiwwwquxdoOOv1rKjlja6RbPcmAAVz6VbLSZM0pZhjG8Lgc9s1LhYaRalmXYImKthuNoxk1Ru28wMi7mJJbg5APv7VofYy1ut0LyBWVciIgg/TpWTeW8ls6tNE8Usi5XP+elEUrhG1yKJ2eUxBlVl5yvWpkkKRtuJDcYJqvHPcopVfKeNhjhQW596UStsyyE/Ltz1/OtGjQ0o4HCRSup8r+8BjntzUUkqqxZsBhgJtHPTvSvP5UKfP1XG0HIWqYVm8pYRujk4L46nuPbGf1rPlbZLjclFxhmByDnBAbjNFVJRHHM6Srhg1Facoz7bHWl/GkzxS1NzYMZo2+lL260A8+lFxpCbacAaPrTwPSlcLCCnClIx1pQOaLgKV3KVOcYwceh/ya+aPjXbrp+t3OkWEl2IPlkvJrhlc3M3DJyDkFFBByPQV9KXUssNrJLBAbiRUJSJW2lzjoD718u/GC81LWvEl9qT2ZsbRzHHFE8eyYLtJ/eLk/NkOSR229aaZMtjl7LxBqmlpHDpkjw25+9GTvjlY9cg+hJIx0JzzVy28W6hZ+JYtYjkNtcJsjCI3yhRwV/LvjrSXNjaDULC31jVDBHIwW5aMAfZSSC2PUAY+bHUjisLVorOTUbhtPmuHtI5D5T3OPMdc4DHaAMnrVrUhI0fEnibVda1e8u7rVryWKeYyCOWQFRz8owB2BP5msae9+0R2ySlNkCeWhVcNjOeT3PvUULBmdfIZ+AeQQBz19+9LBazXFxthhLucsFUdAOp+g71QmTJIxRzHI0e7hgDjcKv2Nre65qNpZwKWeQrCH5KQp0BOBkDPWtnStBW3totUuNIOq2NuRLJEHKs4B5ViOg75rq/2ebpj8Ylm0+wt4rGWKZfsskudiFdwwT948VMpWRpGKbSOT13wPr2k3cVld2ZV50DJty25c/ewPzrmbrTb2NxHNbTxkAkK8ZUgA4LY64HHPvX1joHiu5j1O71bxdHZQWpU/Yd8OGU7tqIDzyeev6VhjRtH8Z+JbzXbjVo1jitw2Y/l+zowxIjAj5sqAPxzgnFRGqU6dj5hZMnYGywJGDwajXv2BHevTfjj4bsfD/iuCDTZtP/ALOvFE1pHESZI4yF4kyc5zz24NcbqZsjoUSyabdRX3nERXRGIpYBkEY6lw2B9BWqd0ZNNGdbho4mkVhkKeD0FRWtvJdEmMNJKxJWNRksAMkge1TKGjgJ2A9Sx+ldj4G0u8tPDc3ibUHNppV3IYImhizO2xtrGNzwhDAgghgcUNpK4I5jQvDeta4tw2l6fJdR2x/0h1YBIzgkA9+QDjAPSqlpp1xJIEaJ1BzhmFeiaHrz6D4psNU0pVW1sogjxs2Fu8hsmQAYJ+Yc47Vlapqj6rqFxev5cKysx2xptRSewHas5VexDn2MvT9NtbeQea4dscccEmnT2kM4BhUrOvH3toU9qSXMcIkIJUZ53Z/KoAyYd15IOSzdDxUat7ka3NOzVoLY+dsyp5KjcNx6nPFT39w101teSb5LmEgRM2AUGOB9RjOe1ZdnL5iHcASpDA5P1rStb6MLI0sYSRBuXPO/29qyndPQid+g1ZJ7eZJ7W8nivFLbWgcowzwxHYZyc8c5qH+zbu4uGuZ/u7izOSSzHk/j9ac19CctIgR9pwR1x6VEdQuy7L5hK54XpgVKjU6CUZENxZb2LKluygkL82Cfw+lImj26PHObgvyGkTb2z93/AD61etltpoRJMqRsT8wzjJ9PwqVdobzY5lCtxnGeAOoqueS0uVdoLxYWRpJNPjTdJ5hkTkpx0+lVTIfJAt2jZMjAftU8sQUMv2tA5HK+o9Kr2CXcLmGOW3a3bnymi3SMc9N2eg69KS11Y79yS/i+zlHSYRysNrAjKgn3p+ntLeFZI5AAiFWaZeGI9KuyiCa5Enkh3IAKdVU+vvSTSWSzSqzfKXOI1HDen05pqS5dtQvoc1KiK7lOG3HKhcA+uKhhVcyJ93IPU9KkuLmL7c4KyKoJOCeQe4+lKztJEBFGCoPJxzW9zQYbJmP7udcnqv8AX2q3EqR2/lideB/CO/c1nbxDK2DkFgxyaVcKhCsQMZB7cmpadtwZeaK0mYvIpZvXPWisWa6mMrCJTtU4696KnlkTZ9z7p+ySKeQaUWsv9w4rTHXtge9Ox6MPpmuD65PsfSLLYdGZf2WX+5R5Eg+8jCtZQeM9acOv/wBepeNn2NFlUGt2Yxhf/nninCN+MCtgqG68fjR5K5z+dH17uiHlXZmWsb/xJmniP/pnWkLdR3pywrS+topZa11OK8eeKNP8IWEU9za3F5dXDCO1tYF+aZiwGM9B15PYCvnX4r+Nl8UarHeQ6G2jXccZjmLOHkZhwCeOwyPcH0r6N+M0cw8CXZjtGuoUKyTxJMI2dFOdqn1Jx+XvXx3D5t5cRW8ccjSTSttXlm+ZuB6nH8ga7MPU9pFyPLxtB0ZKPc0p5NFuEmvrhXSeRXX7PEnyxsFURtu64Lbsg9smpPA/h3/hJPFkWlW+oNFDMQrTqoJGSM4B4xn+Vd/pHwm8Q3hvDY6HNGqSo8P2qQRqejbVU9V9GPUHmqdv4T8VeEru21K402zhs5rnbFdO+WiAmDFTj+A7ec9eMVp7eNmovUUcHUTTlF2MnxH4T1aEJbabc3l9YxxABfLUEM0pURsMdC+Tms2TwXr8M7xwW9011bWRurqJU2tbpnDIfU/zr6v0HSl1SG80rxJZWN8AYpXIhUbtrkx9BnAwCPrWrrui6PHDNq01tawSQL5kszAKGRQTh8dQMk4NcizC26O/+yovqfLPhjUL6z+DfimK2095Et3WE3vOBFIcGJduM4689O9YHwqkkt/G2mXsV3Fp4tZMfanXcoI65Hfj0r6W8GeHFh8MX9pKr6ZpOrAMYYmVo2WQHdtPYHOTjmrnw6+HGh6P4M0nS51N59gnknhlkjCPhjgg4HOQAOeoq/r0bPQz/s2V1qedWnimz/tefSfHCeTp87PLHIkSnKlsjOBx3PPrWePif4b8JQzaV4d0C51mZn3Xb3aBEuEHEe1wMH+E9OxFem/Fnwn4MOnyajr16NNFxOFFxwpRm9PcAdK+a/EEK2d89vazsYCd0Kykl5E/vH1z1x9KdCpznJiac8PpdP8AM6y9t18ZeN7zVtY8OpZpfMl3La5Ej+Q1vtQeYuD5gKhwncA+tXvFMmieIfC93DYaTbxy2dhJEr6hIfMQqSkoQZ4YbRj3zWp+z1c6FDperrq91YwuqnME8g8y4kC70lGeSVGU+gFea61dXEt7Ja3xhNxGQZLmH5n3cHr09PcnOec1uqrcuVLYwmrU1NPcxrP7FNZG3jgDRFQGZxhwcZyD/StiXXbpvBGneFgPM0/Td7R7BjzHdizyH35P0/GufkvHkVVfyyV/iK4JNWLZdrBVkKK/3z1xVuLOTUdCgaFljY7nbAGMnHr+dWIjHFborRiQFz5inuTTo/KLKsa5I78g026CxfJIp6/KB0JPp71IWKN0rSGaONmOzjAAA96ktRGsAaaEM/3QM8ex9KuJbqs6DDtMxOepz6ZFCx7IUhlVZAG3fMDyfSiUxOVjOVts7sg+Urngfd+tRokzne0iBM/KfUnocVqRsftflww4SbnATCfhUVzFaC4eRXCgngIvyqelHPqJsia2s3t42eVkkbKMobo2f0qSK1s4X8t70nnhuCQR/P6VDLawTxNvdhtxkgclu5B/OoobISFmjkGBgbW6f/W/+tRe63Gr9yWVraOIsm4sRngcDPt/nrVEy+baBlZtrEcAdwTn+VWGjMRRZJFhLShXkJ3AA/xfTNWLJIkmRtRjMCW5Zrn/AGVX5j+OTWi7lx8xkcKx3DxlmzGx69f89qsWq2M1wqJcPHJjCnPA/wD11R1ZRBcuZwonLFiVPG08jB+hFWdGtmuTu3vGoQtG4A5PoPX+lROyV2yWk2WLZmN4UIXaCRlcjAzV+9EEV5MsOMSAbi54U1CZDFGsMbIEJIBx1Pf6moZ9R4GVVhjOSOaylLWyQjPutNuInkmPlsmPlIHPXvWTORI3lxMSP4jnAJ/wro3uV2YVw4dSCp6rWRqWnCJ4ks1kYEneWPQ1dObekhp9zOjUSypE2QS/OT2q1FauS4STLb+B0x+FL5UzyvF5CBpANjDnDDuP1qZNJuoszXscyRgZQg8sa1lNJastyRmPGwI3ZB7j05orprBbaaDcyrJg4BQ8Y/xorH2/kzD2q7H2Ns/2qXLAYBOKsmzkyOhpDbSLnqa4/bQfU+jWEqL7LIQzj+I/nSqzc/Maf5Uuc7DTwkmOUxQ5xKVKXmNRjn7zVcjZmHLVXUjPIAqeMr16CuerbsdlC6dmx4jb++fzoEcgGA/epVx25+lPC59a5nUa0O/2UTkPixpOpa18OdasNNg+037wFrWI4+aQHK9eK+avDHg24vvGUqadb38tvpa2890P9XPI5JDomcYJKlcH+HNfXmqXcWl6bc6jOG8u2iaZ8ddqjJ/lXlXwo8N3FhqY1rVNNkj1HWLuXUFPnZAiy3lo3bKo5YD1Y100cQ4QlY4MRhIVasb9P6/M7L4W291F4cWW/huLS+KRrNazJjyAq/KM9DkckjIzmqXxUg8Ryvpsemm4aw8zFzDDCHExO7AYnlQBzkV3YDEZPX1qrrFjNf2X2SO7mtVc7ZHiHzFO4B7dua5o1LSvY6Z0k48tyl4Tma40uKGO6jlkhUI7QjCHHTH4D8qt+IdLn1TQrzTfO2G4hKBipwD2J9qfpOmWekxSJZxuvnPvcs2Sxxjr9BVmaYKPuH86pTk3oiXBJamf4at9Rh01LbUNhMB8uN1/5aKB94jtmtaIlgflAx3qobvLhmOF5zk1Xj1zTpJLiJJwHgCmUFSNobp2q3Cd1oJTgluZHxV0tdY8H3lqLNruZAHgjUAnzB0PPGK+P9Q0vWklup7jT7kLbczFoziIZxgnoMdMV7h4/wDiv428Mapc2N14ZtLKJnZbO8Mu/wA0DGHA7j2OK8o1n4geIdVkvReajmG/w1zDHCFV8YPTPHIFeph6c6aPnsbXp1Z3s7mTo+rTaWZms0hWS4jMLTPHudFOM4+uKrXkium3zHZQOT33f5NIZvtBby1AjBywUZ5Of8etRxx7LiPegKZ52ngCurlV7nC30IYbZHiWQt82/njke9aMVvbAg+VI/qScCoBfec/2dY4o493BxS3DKFjkiDrG2WDA8MR1FS22ZttliJoLZHyrYHO7d3+lKf8ASZ2BBkTluONprJurjy2EbsoQt1Awcep/CtaCQzx7bdY1GAFCNyaTT6k2lYtGa2hs0R9sLSfKvfPufSkJtWlRWujuXhD0BGOlZqRSeZ5s42qrHIxnYemffmmbUlu3t+AQcll647nntUex8w5Ls1WkaSEqtyrRjqD1C+lZd5DHMNyuytuIRCPlNQskpfy7c56lmHf61NaNIwEKsJJhnk9FFNR5Nbi5eVbjUWZY4yY/ljGGH941NujUr5TAP97aejew/WtFtPLWoa4lEU+CQvPzDnqP61SOk+Za/LuMjLnYR93njA7dan2keo1LuMkZSuAw8xPleEDqvofarWpyLdaUt5Cyx3JZUuw3Uj+Fj65AA+op9ra/Z7fyrlYpcKTvZxleP88DPSqQuRAyxNbCXKEt5QLDbnv6Uozs9BqXYxtQZp41kDEktjIOeF459BWikzWNhFbwM24kM6Yzg+me2fSp7i/tIQZVstjkjaMDn3waoafHNPdmaB0Cfxbjjn1rS/OtVZFXdi5LMsgEZXKluGPY+2OlPu1tFijgupBLu+fIbAHtSy3Cxq5mlDRkYAA5+lUZ5bWZi8+cqAAOgB7fhSUewJMsbI3HnWuEcfw5yfofeo0lljkLqsZdpBkHk59PYVEl4pBVrdn54IOPxpwEkY/cyB9/IJ6g1TXcGtBz7YZxcCP99KcrCrYA9SPp1zSX8cksUm68kMYT5WZj87eoqK5urlrVQxRRu2A45B7nNVUnke7CRJujj52jOCCOT/Os+V7kcr3CBraBNstukjHnOf8APpRVaaSKRyyqQOmCaK05fIrlR+gvQ80h60uOB7/yo4r5k/QriEcZo4xT15Oeaa3J6UJhcYqqf4AaXaOigU45A6U+NeMmqcmupLUVrYRVUcYxUi53e1LgZziiWaGGB5pnVI0XczMcAD1rPUiUht5bxXVpLbXCrJFKpSRCeCpGCPypPJjhjihjAVUUKo/ugDAA/IVy9n8R/BV9ctBFrkUTqf8AlupQSdeVJ6jircPi7w1fXgtLTXtPlnYcIJcHHHPP1raFOV9jnjXpPXmR0UJDsVFSSgR4JOfaoYMBAe5qORg23nPOOtTyXehq7NjtxJLHJqKZiSO4561L1wBxTZVBQhT2rem0pBNXi0czrlrHqkiWN3DIsIO5SrkFiPXH8PbHWo9Lj8mBVht4mCMERmYjcq9exPHQZq3d2fl2ssaSsFlYs5YkkA9QPT+lZ94LpbBorddjAcPv6KO545Y160IrofP1W76nmP7Q2peG9T0+28mVJNasLrynhLYaND94MOh9eK8FuFVbiQQyCVOSmeuK9Z/aB0m3Otw31tst2FuP3TxHdN6vu74PXNeQ7SirJgK+NykHpnj866qeiPMqy953LcFzJbp+5ARsjJB+9VqaSSVV8pRGUUkhBkH1/nWdaFbyQwL+7mCcSsPkJz0b0+taNut1Y2zXaSbHicCQDBxnocdx1p2MinBZyCMuOSRkD1HrVp2kWGJSPKgZdyg9iMZ/Op7uKO4tzexMQFX7qDHU8/hgVWjdZMB+VVMMWP8AF6il6iKM0bTSMCo3AjaD3HtV5JIkfy7cF3A2xlhjBqrKY43fbvbPypITgrjvV793InmLhcINpB6+pobBjILG6f5odp4G9nY4x7Vfh8q3LNcKpxAVDJ97/dqrcXMjWwUcIg5xwSajtEXKNMSXJyPm+UfjUa7smzLME0drbSLGgVmw2TyV/Ci2ME0ZMUIjlc53r1C9xTUjtzMsiJJIc8sDkf8A6qu200MsgXyBG2CGOflI9faobtsBLIwhkWaS4a52Y+ZeOOMnn+VUb6/aWX9zIV3AYGORz0H16UxZE2rFu8yLPJC1lm6khhe3OFySyseQCOx70RpLdjUDagWFrqNm8xn4ZFJGVP8AXpThdW7u4O+OVPm2NgjPvj8f0rES5t1u4/P82RVTc0iHaxJHUDt16VraDdJFaSSTJ58nmj5Qg7A+vrSnT0D2fcfrccMQNtB5e1iJJpGGSZCOgPYCsh5I7bFvE+4hcu+OCav6zeyTssmIxnmVGGA3p0rEMhkXzrhQnPQenpV04WiVYfdSsWEfm5bnnbVCfcQGLbivU+tOlm82UnkKBwM8fhUcm1oFbDcMQcHtW6RaQ+NmUL3J6Y6/WtKKZXg8mdEMm4BXXjg1Uh8uRoY2UgyNgt0I96veTbhkW1lJVThmYdaUhOxHMslrZsl0qnLhkyenHSqZkkSEbZNpPQAc1PeXUU9rOsY3pFLtG48g9P8AGs1dx2ybsMO/9Kzgr7ohLQSYQswMjOGx/D0oqeVkjYKpKAjdg+poqtBaH3N4i8UQ6dpEF5aKLiW55gRwQMDk7vT/ABrhL/4m6wL2J7K1t0twB5sLpuLeuG7d6xPFnir+2jD9mhWGC28wKMdVYjGfXgVzs028fKwB5z/9apwmWU1C9SOp6GOzapKo1SlpofQPhbxFYeILEXVsfJOSrROfmGD1rZR4pF8yNkkX+8pyK+bdImmWcqGkWN/lZkYggHvXofhbxhp/h7w3b2F9N5piOxIohl1j/vN61wYrKJU3em7+R6ODzmNRJVdPM9PJXd3zXJeM/iNoPhWb7PeM0sykeYinGPb3NZepfFDRYVaPTYZbq4KAoGXapOOAa+fPHHiPVPE2rvNqiw7fOdo1RclM9Ru6kD0rGjl8r3qRsjTG5rTjHloyuz3yL42eEZ76COBpo7RyBNcXA2CL8O4Fc18ffH2n6h4ZstN8M6olyLuYSy3EDcBE5x75OOPTNeGtN5YVuFA6c5Le+KrNMs7uwYIM8k9Wrpp4GEZKS6HkTzOvODg+pa1mXUHeX7Wsk7qq+WXYNsHXbgcYOe1UI1fyhcJIFcMCQw6ntz1p0srFVIX5wNvHX6/rTBMshWNlx83II5zXfaytY4763Oq0Txr4q0+1ubC3129SC5wf3splaNhxuVmyRx26e1bukeO/EOnLb3EPiK9lljhKyiRQ8c77s5II+UYzjH45rzhBskAjY5Bx7mrK3DCQsyblGQBuxisJ0o9ENVqkWrM+gbL45RbreK60cIXUZcyHHYZ/mc9q6KX4xeElsHm89jNghYV5Lds59Pf0r5str6aTT0s7iaZoVbeqjoDkZx6cAU3VJJLnzfIREZsAgHHHbNcn1SF0d6zWulvc9ab4w6lc362babaBfPAaQydYj2B7Eetavxb+JX/CMtbWOnwJdXslv5qu5+WLP3QR/Fjr7187TSSzM9v96NR90Dg+1SarqF5qV7FJeXDzmCEQxmQ52oOig+ldao6rXQ5vrMuV33Z03ibx5L4m8Pm01y0lfWYSRb3sMhEZiY5ZHX+VcZb+RJNmTciLmmyKeuByOR6+1LDFJJtYIMA/xVtFKxzuTk7tk6/Z13LGJFBYZG7rVmCZY14DuhUgqejD0IqBn3TktIsZzjcBk1aijtJGjXzPLdT/AKwr8p9cj8qqyGki1Zq1vNEFw0ZxwDncp6/l/OlvrGbygIFUoDge4PQ1Okctuu10WFAN24AAAg80t75cibg7SEjdheuPU4+v6Vzupd6E8+pWt9LbyF6THrkcgVNHZRo8kfliQR4DgcFh07Uy1S43Fbd5dgOWYEgt7Z9Kti4h2uf9Qd2cYy3uc+lTKUr7kt3GNDBHEbZFEr45JGCD/dz3FUJ0jiZLckhI13HaufwyetXhOhiCr5ZLDcWYncM9R9PWiRJDmZVhCf7Xr3P+FLmaQXcUUkJC7/JEMZO7duxx9Ke8x8lBJ8ysCAw6nPTPrTbloZZFzKCEJwoODmqczPI6AKvlqcKvqK0ghxVyvMtwijzWIAbchToR6Uy3MomCxjMh+6nUnk9SfxFLbrK8iPcxMtvuJRn6Edx7cjNSXFzFLP8AaVX96yeWGU44/wD1Vs3Y0bHvaSXE/wBqljw0reXIcYORj5v0qZLWBXRFmmcL3LYzilaS4e3MUlwm0r+7EfVcDrWQZ7iORtzHcgBGehqFzNaiV2WZ8P5hcbQv3cdP/wBdUJZnl2RKdxXrkdhVlbhZNyspMjHI9BUEIdHfzY8tnGa0SsNCWMcDXcZmy3X5Acc1uSWOmzgwRggSuArK2AGx6elYcezLOpKyE7QfSmyXMzMrbWHTO70pOLbumFm2acOkyQ3BjkuYGdQfmPI3HsPeqrxzE7U+UI3IHViO9RrcvE/mDbknIGeac915sziONvmO1QBjHtS16hZ9WV5IfLjn5AMpBI9D/nNV7VSCxfaYwuSCepqzd+YJpo5FwwAYgDoQOlUYpFVgd5APbFUtgsSzKWKlWONo4I6UU5FbaBswABtyOo9aKhknrczOGIDnaRyBT4Lhw0cDj5ST9fwqBQVQMwwWHDDr+VD4+U/MgxnJ5r2Eeeza+0tCd0eQe+PSqhunkuWZlCq33jUVvICp2tvfvkcCo5vK8ss2OGyxzgVOnUepcnSOSMOmFJHNc7rX2WW/gimIgjQH/VrnJPr6U+61yKORYraHzeOueKzTdwz3cYjt/mYned2c57/hXPVqwkrI0pxknciu7OzjDyQ5cbiPlySp9eetVYoYdhELAnnOQKS/mbaId+CTxj0pI2ht3DdVIwR15rjuzpQhiiWUIpzLwME/dHr+tOdUiDyB2cN0xj/PrVhlW2ljmaElG5AI68c81BdxsuGXKgbdvPbHAqk9C+hEYCxdl3MqqM8ZKjPFXLfT1MMbNKBuIYMG6g9Rj86qlfm8mPHmHkNnj6Vbmae0t4/JTfyd5bp9B/Os5J9DO5feGAJ5axMHLdB2qldLHHPmR33MMEHpxUE2oO9vCjb4mZWDHsMdKIpnba0v7wbSoZu469KnkdtSrXRTWKTzzg7SQcHGaglV4Q0rKPnOFOeuK09q+d5qsjxIeRjkGqdzO0zHcy7cHjsPpVOV3YnrYpqGnkEasSSasXCuoWNGIUdye9VoZJFuBtwAeGps02yQZ9cY9c1cUUkTMghC9Tn3HNWNPjFxOV+ZgnzFcgZxVKXzJHCoHLHoFXJJ+lb1pFb21jHJzOZOXXPTOOoqKkuWPmDFmnWSOfzmZo9w6P8AMQeM/TNSWgt0j2OjEfeRRw/+zn6VRu3MiAqgZQgyipgOef8A61AgNvIGmmLHCsyockcd6yjGysLlNa4kZomXzNojyWYt19qzZGjlcrhmHY9M/wD1qXz7eK3BdTJ5n313DAPp9agmuQ2VViBjnFOMbBZ3HQwRxtJk5QnIU+tOvrtVtxGqyHB/eDbkEegqpZMdzqCyjZuEg5281a1GRohHDGVLKu5mzz+Xam0rhrcrTJaLiQA8jjLHg0sbSO27fiILw/Ug9h71nX1wNwWJQ3GTk8H3qc3CmwTagiDkAeuPWrtoXyjprh5kcNMFzwdzccdsUtiy4ELLGdx3ctwAOw9KpNt2GMttIGFPY1PpSrv3H+AbtueTTaSQmtCzcRlzI0shi9QOp9hVS5+ZBhMIFyxfqfSrNx5kY/db0A6SOw71Rnd5CQxLLklCD1/+tQkVEBJbpAvmR7m543ZI+tQSXgb+ErHnjnPI7Um4SsFZRgDOOgzTE2IT5mCOu3HA/GrSsM0LexlmhFwixpsb5VdsZ44rNumnL75IygU8gjFSG7Yq1u65UnchXtj1qK6lk27GcsOO/Smk7gkRMjXM6Rp1dgBziuis4Gsodk0ZZ1ywkByg9RmsrT44SyM2dysMccHP8qsz7gJV3OMNzuOM++Kipd+6Jpsr3km++mbON6ZznP4VHp8NqzyJdPjC/Io459c0t6zLOGVRsxgt6+vNQBwkytxyOT6UJaWBrSxtKYdoH2QsFGAy9x60VnRXcPljJZT6UVi6KuZ8nkeol5DtG0tTjHCRh2ckn5WA4qxtODggY4zimPlUAyRk4XjvXtcxxNEBCb9o4I4yPasrVodQuY9qYji3ZfLYOB7VrJbOuFZgWJzxVLUhI8whadUxyyH+L0qa/Ly6scJamHH9ljjkZt5VTwPWo1nDSsFjVeOuMVPcwxxOinfKqEnK8c+9WI1hmTzQTuC7dmOvvmuB6LU61ZmLMoLIWbOeoxTo1dlLRYBP97+lXZbWVYDIU+UdB1NQokkdpuIyG+765pXVtBoIJJHhNnKWaIn5R/dOecVJfsrsuQ7fIFOMccVkl5DJuVmAHvUtu0zx7Gb73TPY1fKVctr5uzKRxgN9055H+FQ6Ys9zJKWkJEYJ5Of880k6zRzBUcEN0J7jFS6dFI1yywgxRsOp71DWjJVie5tzM6+ZKHC5LOOPoPzqK4hkeIkKwA/iPf2qzcXFuiB1IkkXgdgSOnHeo31LC7BMzk87ZMYGfpUJvoPW5l3TOipl8OwyQD1qFVYsoZvlHJx/Kn3K/vzI3IZiFbtTYwqSNN8wwpArS2gW00CX+JQRvzwPakHKbGUrjknuajlkj3loyWbPX1qaUIw2sx3EdjRYLWRf0DyUaSSRGDZCxsPXnAz9annimabcrZBBAJ6KOg/lWOGuiVktNxHAAQ8gj2rUvJpD5cEb/wC9lsZ9f1rGUfeuVbqNtp2GZIWfEeVGOpNMuWe3jMsh+Rk3MB1b8frVuGQWyMrLEw52oei89z+NZeo3puA8EmBj7rDt7U0rsUdSOC9YwTrNGG3EeW+MBfU+9Oe6R0QIu6JEPmjbjnPG2szcTH5XmOUB6HoPf61ajaW2ZFlbcDlSvqCK15S1oXbme3WL9zuUkAYB7VV8mS7k83eyQphQRzn2qjdeZ9qJBII447Cr8Mvk2C9SzMSQBxn3rNqxmtBo0trq7VBMI1A5LDgevSpdTht7WRRbyeaqKBk/xe9WbK5KaZJNInMnyxheretZF5u3LJIVUt1K8AZ9vWlHmctSru+oRyZMjbG28Z4+6fSp9LVPKnlYgnOAxOMDH/16ptNtVsNlV4571eLQPZRKq/xZMannpzWkrldCsZDF/EzHGWDHg+lHnySIG4yq49xSXbIDsbIKqCR6e2aiikjVCWUnJz1p2GSDawaTJ2EDPs1R2FqrXrCabbHyTjrj0+tHn+dMVjQIhHNS6fbC4d49xVlBbf3/ACpMT2Nr7Np+8wkCBH+7n5m9i1Zz2WmrEPtE07TOSUlWPp6ZWpbpUSFAksksgIDsR0Hr9arfZ4bmL7VLdTxJvZUI9B1qI+pnFeYujRST3waJG8sIN3HGM9T/AIVruYpJwYfLlc5UuQT8v+FU7SQW8MyQ/LbggBSSC/H8qS5uVjt4FeAA4ztU7cA+tZyblIU23IfcRxGzlgyN/KqO/Tr+dZUsMlrCySRhjkZYDp7Zq5ZvmVVXGIyScjJxU91eQsWhxIpIweh7elUrodrGJFNKVJWKNued3aitu3+xKmFhgUe5x2oq/aeRVz1S0nQqylf4dw7jHpUYB8plY5+g6CoFkh2BUl2Y/WpopFWF5GmJQcljxgelehruef5DERtuCMcdSKzfENo/kpNGqsy/xL948cVYXUElWVbdzKQOPbNZVrqlzbu0d5GjRgZ3Hr9MisqjUlZ7DjFopGQOcN+7OOcAVPBDHIsU1rIzY4eFj196zpGV7o7E+UsWAz90HvVyOYQFiqNlhkjOf/1Vx1E9kbpOwy8udp2hinUHHVqpXk3mW6hFIC8Z6VDf3LXk6sY0TJwM08usNuI25O/gqKqELJGsStbCHA3q27HGTV1LFI4jcXUjImPlCnlienFOsVkVHmEe1jwobqat3k0kNvFI3MhyVBOePQ05Nt2QN9jPucyXDKY2RVA+Yj7tJHgptheTaw3E/TgYovPOZkQkBBgnDYLUkkgiZLfYUBUM+3rk9BQ9gsQzmFgyCFQUGFbPU0ttDC7lmkULkZJFKkQhVvN8vexzgnOKdZxW8jStuwv3iR0P+FD20GQTsnmEZYBM4B6n3qqC8ijaOvT0zUlyUld+Pu9BUMWWUt5oiQHjPeqWwJELsVGdoD9PYetSO2UVmIbPHXoagumXzAoXA7HPUUCGQoMldrjOQeRVFNGpbXEaL+6mhZ9vO0bT+XepLmVPJYqyF8YyRkgdzis62spp2LRQMwx9BV1bdbZTM0kcjqCqqD0PfNZSSE2tivdySI+VYuo6EHr1qAuHwXyCAOe4HrV2fy/sgAZWZ84UdgO9VY4YpIioBymd3Pzeox9KasVYquyggqCW7E9MVHLI0rZkJ3BsD0q5FbtK6tCwZQ+1vcCopY1eVosEbm7D9aq6GXNMsbe4Wa6mlaOOPA+XqTWpLFp7wAtdZjU9Ao3Y/wAaypXa2WG1PEQGSxOCxolmMkRRmQnsFHf3NcsoScr3MGpc17keoXFuZ44raRhGhOTIvPPeqt5tmjdy8bMW+Q7cY/z61XnJ3KvJY9cdzTWncxeWVDcbef510qNjZR0I4AC4WQ5Uc4Fb+lrawaYbiQRtLk7VySTzx+XNZelkLK4kjWQMm3LdqvyranCxnYuOg4BGP8amproKV3oUdQaLz2kjYkN8xBHT/JqMW/mReZv2lVy3pRJHI0hWMdTjntVxYxbWIZl+djgsM5A/liqvbYZmFSpBbJDcDH86sQRzwqJWlKZPPrinQQpJNFG24qzfNtODjqcfhWz9lhhl3xr5gDjbIP4R7+pFKUxN20KtlOsUoaOVCwG/5xx+NWpIrq7RZliKW4XJdSPl+g96tx6baosTrEJzklmZclj2pLh1tJ3mmt5UDKMbuEY1k5p/CC11KcqxqhjY7EUdD1YmqGoeah2SbWbAwc5Bz710FtHFNbTXc6FiQNgzjA9/XNZU8kYmdjZqQpKspAKhf8e9TCd5NCT95pEarBYwx/ead2O9VPapljkniXybMiNwfn25bNV7iEtarL5TKMYC+pq1HdSoY0LfdX5l6Y96bvuJ3RVlnlt28s26uOobGciirs7wmT54zIcDBBwPwoouPn8jrSWJGRnJ596nvJnhtxLgMqqPl9vWljjl3BZMAZzg+tWPJjuAVcE8A4P9a9yo9NDz10OYguvs8z3WWVjztYAAH/PFRyaoPIaGOJMO/mNg5BJ7Vra5otu9mZLdSJkAPXAY56n/AArl7eMNMVche5z0JrgkmtGzpjZq5rQyx3Mnn7VQINpx1zTbmZ8MVUbmzyo4ApunRja4VRt3fNnuKtS3EapiFFVc4471zyfvFmaTbxIkgZixHBA4NQW7NcTNGntt3daddyo0yFkyM7eBnH0q1bx+VH5gjVXK8jireiKgXd3lxq0KFvlxub24qtKrbI3kwhJyVHT/AHaguriRLVOqnG5gR071WmmdrSOTO85+UL3+tZwiCTuOv/3rlUXP8I5yQfp+P6VNPKY5y2Rv8rLNj+X40y0jbzHkwyMwzwOSf8KLtlRiMF2ZRkmm90iklcqK4eLy2BLFvw5/rUsX35PmJCrht3AFQtiNQf4sfdxSahcbbZIFxvlG5uMVTXRFWIbqYM3PCgdPY1UVlEbrt6kfN6CpYIWlwdu/LAAE/rVq4s41UIGbcwJ2joPrVXS0BtIo28Dz3SNgrGTwTxmrkaKHeNHQgcAkY/KiBpI7cfu280ZABBwRUMvneavl7VzjPse9K7Ybo0yY7cGFmLMuNrAfKv19arybXhdlfeZG28Hpjkn9aWN5WdmADswyzYzt5HH40kzhSMrjMgLKo+6B1qFoQMmikAjhMeXCHr7mornFqQ2TydwBPT1FW4ofKkWaW55Unao+bJx19sVDJYNNIV+fdjO0dWx6GlzJsfMizpGJiX2gDG8bR8obB/WqzYVciHaqv82DyfYe9TRxLY2ojLElyWcKRjj0qC4mTaq7EIxgnsB/Wjcd7sgvbhAxPlsJD93LZAqNhJ5EblTuYY3e3rVhbX7QQxlUIvtyT2/CobtpZJxCJTtA29Ka7AnqU2XkqwJweoNT2UEU7P5wkeQY2qh7d6hIIXYfvE4z/OrlpC9vFJdNsO9SqKeoHrTk9CnsSS6bbrOigyxocBHLZ5PSlFjHEHRppZBzk5+mMU4QPLdDy7oCLauS56N3GPSpHSSC2kJwZQeCDwOev0rO72uQ27blaby2k/csTkEu3p/hSXbW4jTdvdV6DPHTrnvTD88Dfutjvgs3Y+1Vbq73IY1AC/dI/wAKtRKsSR3UcMkUw3DjGFHJ9vatjTppr9DsAVBxkLu2n0OPWsDTgq3YMi5THJbtxXQWEMJBmDsju+NqnAYDuRU1EkiZJF+e8ktpRCzHa3O5U+UnHI9qjspJLqeSJGLkjCxnoMd81HfTJtw7NIT90kYJFWfAskc/iOBYfMQqr7snIPyk1jtFuxUVfQoS3ZfdCsfyA/MWOMn6+tSXN9byzELaxpGeEychAPT/ABrMZtgZdxxyc96nVkYLcMPnUKmc4BA7UOCvciUUwe/ie4Xyw3LHftGT/nioroOI/wBym1Sdx9cGia9kB8wxICG2gqMcf571GZJLu4C26sG27id3FWkCQhhjcllaRveimyQS7yocrg4wBRTLPUBJGjr+7LDPfrUykMNqArnHHtmqcqtGyqZAWHJYdqmjnxlQTjsPevYcbq55iWpT1qK6uEaGCQbCp3DqSc/pXMJZTRqWlwgl4LH+H/Cu0eUCNiFwzd6ydTnRLd1kRi3YY7561x1lKLujppN2sZPnCGHylmXaP4ccVAJftEcgTAdMMcDjb3qnJI4uxIyjHvUkN0FlGMc9QvYd6yUTZIr2+ZLg7mUKpLDJ61qW6syM3DMozzVCIL9tO4Z7Zx3rUjkVLQLwgOTvI5IPf6UqjGIY4ZJGkkZmXZhuOPrUOpeTtT7HGEkBCsB/OkiW5AKS4aM5YEfxL1pHkhaNdv3lYbWzzz/9YGps0xWEWWSNWDEKx4GarFC+FDMf7xIxSyu08iRpkqCFJ9TV6X7HEoiYt5ucDJ4z7Um+XUq9jLvG25Xac571Bqifu4GV+xAJHStT9zKxZsM6vlSehqvrq+ZbpIUAK5+UHrmmpaoE7lax3I6tGq7AM4J4NTtNEsgVgSp/u1jx3EpfaxLxL+FSvI3mxeXlfQDpVct2Vyl7UbkRKY4mLt/KqCOscbStliVwMfWp7iOQBmyAWIG719fpUEVqZnEOQ207m5xgU0lYFaxsGMfZ4ZvOEMaxnJx8xpJLuPcZ4olRyoUNjgjjr+tUb6eNEWGFiSBzk/pVaN5GBUc/3VHr/k1m4X1I5bo3WtZHR2WJEbcAXXo30qveSyxxosJdJEONw9+1WRG1vp0ERlIcjlQcnr/hVS9ljaJnwFZWOF55PrWEZO5K3KREkkJkn5C4284Oe4qu26PLAckFjntUguFjxukyWbuM/jVfUnZo1jJzhvToK6UapF3T2llgYliYoRsQD165NU9zrKZGHzZxnFXLGVY9OX5lYZO4Z5NV7lI9/mbiOhGT0pLdiW7CCSMToZgWi3DdgYyKk1S5hadxbRfu1YYye1VJcHGMnnpnofWtO7s91uVMgUkDJA7+gpSsmmxu10VIoQlyonDJhdwAOR7c1KsZkLKszP8APk4HOP8ACiWO4kuY7eF1KqoO3soHrT9OfbdL5gCEISecdP50eYvMt2UZcLaSReUz4KyN0HoD9a56a323E0fzsyOyNkYwQa2NSubmO5ie1nZZIywkyMoVJyMjuMcfj2qLXJftFv8A2oj/AOucRzBf4JQOn4jBB+oqolLYzLRvLPmYDMeMN2rc0yZ5Wby933A3K8ZrCtJFYNjqB19/WtewFwkhxMVUruO3p070qi0EyyG2kPITJj5cHufWtTwgB/bcdxGQNtvcMVXqMRnp61z39oKsioinIJG485rX8HFl1tZtpO2zuuh6Exmspq0WXBe8jnDcFoFYMclFyO/NWEdpWETAFFyxX+9xUBCqIXUDiNSRjkDA607TJhHeAYfnIBHUZrRrQm2hZLCRliiVRkEjd6+9Pu5HsoUiRVEshGWHf61YPEjgrsfOQxHQYqndN++8wkO7AAFhULVkrV2IbaO6ePdkgknOT3oq21y9rtjZFzjJwKKTmPmR6FcvCvU5dRke4ohdWfHOcc89KghHnIN27C8rzShWRn8tQcjuf8+9e1dW5Tzkuo+d13FFPT0PesnWn2uuflG0HGetaa/IGO/Lnt2rL8SLiAbuSVzu9PaufETuuXoaU42Zz0uZpUXOFLEYFTvtG5AIwwwCe2PpVGBH3tIz4A6c9KsiSNIGxHtHQuOcn61zHXbUdK21dwI3n5SR3rUtX3wIsjY2rjnn/IrAjeQx8qCQeD3rWV28tAjZOwYHYVM+g9bmlcC3X92J2G3HGMisTUFJlYRoyNtDHb0b3/H/ABqzJkRmLcSQeAO1MuJTkKUAVhwQfSlHcLakNsuI0nX77Z3KvRRmmSJiUliBkbvXBqazh8sM0bNzlvr7VVvZs+ZuUL0UDsaV7sl36At18y7VJGeKbNI09s5ZtxGCpz3qB5CkJWPl8cleMj0ptj5bCQSMV3L8oPbFVbqWkOthGyssq8Pg4A6GryJZW9qLl1VpQ2FTPas18q0fTciHntVm7CbImbzHGwA4FD1GEjg2zFFOxmyeODVEMwclGI/qKvFWMflDO3AOyqcqghAowOhqkBIYwYoTuy5yRn0q9pXkQSFnjLEcCT39qoxgBCzkhR3HoKuadEiyp+83xgEgEYJ9yPxFZ1F7pDZavrjaI5fLA5YjHLemayJZGkAhXgMeM9an1QyNcbW3KQMbTwQKoyrzG+7kZJ9ainFJBFK2hJDbBXw8YOwZYH+tGoJu+bhckZ5znipgwMuxiRuGcDoT71UvwJJSrEoPb1rRXuUVI9qyjOdg6jPetC5jJ2ts7Z65qlFG0syxR5DEjHHb1NX2Rp7spFJ/q1wzHpVS7jbGWkbNMsxwUjYFsin6ncM1yDnapPBPap4I8RsHYIjMM7f4uaGW2ub0xrkhew5OfWs+bW5N02R2U4jtJJzL8zfLgHgiorEvNdCRFAKgqSxPTvilvo/OkNrbxN93gZGF9San0+HyGMbY4QlmHc03a1w0Kwk25duVVyrEdDx0FRQ3SQzusq77W4XyplxyQTww/wBoHkGpWkVVdZooy0h3Hvt4xVez8o3AbGRH04x06fjVIpMsrAtoTFuVweC4GNw7VIN82YlkYKRuODwAO1VHMk2PlYRgEY/vc1MDcW48xGVWUcKOSRUtCsWms7UOimQpIOeDW54WjaO6vZtoUJYzFWH8WVxmsGGeNn2gFJH4Jx/FW3oatbW2rO7M3/EvcEE9yR+VY1L2Gn7xjSWyeSrs/mEYGE6njoaitQiXqlYyoK5Y9en9acJVSQsuCBw4B7fWlslaOVrl5BHFv+X+8fTHrVtk20J7uQxfMNxLev8ADWbia5mZlY/KQW+nen6s11HL5jN985YY6Zp1ozGFnU4DEcke+KErK446IsyTrbEQyQmRgOSeaKim8xmzGzOMYLDufWio5UTyo9Kjsbl4GkBiA3gZ81Rxkds06/hkhYxMyIoOARy3HrXY/wDCv7PywBrWosf+waRn9asJ4JsTAYDqt+2XDBzpzFgcHIB7DnpXoyqLozOFJ9UcT/Y14m1/LVvfeOlZOvwzNaksuUJznPQ16L/wgdmsiltb1BgR82bBhgfnUOofD3TZUIfXtUQMOANNY5Fc1SXNJXZcaVtkeHSW7xht3Jz1B4qMNGoEbSMoPXjgmvWrv4W6asIc+KNUCtzk6O/T8KoN8LtD4ceKNSORznRpBVJovlZ54HDsAvTHBx/F3q1aTHYCEGMbV4rul+G2lwoN3im98oE8DSJP8Kmg+Hejqg3+J7+QrnrpUi4pNocVaR55cySD7oA59aqt+7PykhgOo716dJ8PNMXOPENxtH8T2Mg6/h9Ky5fh/ZYPl+KEOOzWbgn9KFYbRwRLbiNz7sdc9adL/A5yVCHAI713I+H8aSbk8SwZC8g2kg7euPaiTwNEzN/xUtr8ykc20mMf988UpEu554zgui9QRximMvzKsbYGefWvQR8Nd5DDxTpwU55ED56denFNPwvmbJPizSgoXkNG4/EcVVwscCJdoO5i6KNoAOTj3q5CZXhDBiSANqnvXZw/DqBXEdx4l0aQkHa0buoGB3+WlX4dN5Zz4w0PgY5kYAfpS0Y9UcUN4lLNyT820GqcgYzYPvXby+CWtz/yMmgz46j7QV/HpzWTL4TuJWZk8TeElBOdsmqAOPwxTVho5+SdjAqldmDtP+fyretbiNbCIxoNijCAjkjvz+FK/hCcQyr/AMJR4SlkLZULqYJP6VPZeEtT+yRx/wBsaHuy3AvMjkHocdP/AK9RUipKxMldGXqbLcv53RsEYHrWcmDcDdg/J8o9662DwZq0iOlvfaHcHI/1V8CM45/I/wA6qXHgrxB87QtpoeNtrE3a4Vj/AE6YpJW0BJHMuzpfLnqDkipLwiU5APTIJHFdO/w78SPceYsWnsWAKD7auWPep0+HfjKNN9zZWgGRjF2hDDsAM9aYHJWAjFtOqfJLn749BRaJGbSZgWRpXGD7D/69dTJ8MfFZSRobVPJZP4rmPlh2I3cVLa+AfFjbY5NLzGqcbZ4yAcf73SiSBo5uTzHWGON+nLY7VWaWO3LyxEyzMpGQfeumv/Bniq1tl+y6FNJICVbbLHn6nLYpsPgbxWolZfDd47FMqS8fzHHT71Sk7EpWObXy18zyS4fHzDd0OOc0kIaOQLJKuODjPb1rauPB/jIxqB4W1ElgeE2EjB6H5qpL4K8bR3SbvC2sKT38tSPTsarluWkZ14QkkoXay7gA2MnB6VVtyo3FUOCPmbHX0ro7jwZ4unkiT/hF9UWP7rSeUMH68+1Z1x4Z8VRAn/hF9YAxlQLc8f4/hTS0BbGe+5SZWPyA5AB7VBFJI1+sYlCKW6ntW1B4e1toI4bnRdVhfcdmbV2BHUZKggVEnhnWrW6M0theMqDzCVtJCSD0+XbmhD6i2k0dqsjSNvZjjJXoa0LOd30nXneQov2JANvQZkHNZ2oWWp/aJ1+wXwxhtv2STr3xxVrQrK7m0fWkmt7iBJIo4xvhZWHz56EVDjpcaWpHFa2jAAhjGCWYnoxqtd3Sz3YdmIggwFGOS3arlzHtxZjzVcgsoKHBHt6n2rL3xsVt4Y5Y8r8xkiKnPfqKmKvqRuOF/wCdqpWSMsXODnpmrEwCgyR8YwMjouD2rGtZ4471ZJJVDKxGM5wauNdw+WWa5gYkkD5wOe4qpRtYdiSK4eNSrRq/PU96KomaN2YrIjYOMhxj+dFXyoo+8Dnj5m/Ogbs/fb6UzzB6HH0pPOTp8wH0rOzNLojbTbN53uWjJlcAO288/hUhsbdvmZMkjH3jyKctxGGKc7h2qQTL/c/GoaZorEVtZw2kZS3XYp6ruJ/nSsTyNvX2pxmXP3TkU0tuJ7kelNXJaQm1fw9MU1kU9v0FODEt1xQ5yAEHT9aepNkVboRKh3qrAdciseZrHef9GhY5HOytm5V3X5ePqKyJLOYOWHrzVXYmkMD2zDIt4x/wCmFrPJ3W8JPulTLbyMCOtNaykK5KFs9s4xS1BJDU+yFRiC3HYtspsq2uMtaWx+q1IlpdEf6oAgc8057C+dSqRq23r8woTY+VGVdQ6eGhk+x2QAfDfu+oPGKV7fSsH/QLE46gx9qlubHUpY2iS1LNkbfmAzz9OtStpeoMD/ofbqHBxRdicUYt9ZaS+Q2l6U57blxWDdWGg5wNA0YjrxHzkfhXRavoupSQGRbGaRE4JVxnPtxXPnQ9VkdsaNcD5R/y06j/ABp3ZNkV2sNIKKg8PaYVxlf3YGT3pZLWx8hdvhu0YZPyj5cfT8DUcui+IEm/eWN1hz8oIGAO2KmEeqorRtpd9KcYJUcY9aTuBVNppLDJ8MQKCv8AyzmAx+Hf6VC1jofkbj4TDKTztvO/qBV2XTtUkO0aBdkglSUjPA9Tz39agvdLaAL52k3yc5OIzwfc5/Kldi0KM2leGMHzvCE29iCcX5798g8HmmPp/hKMc+Fbpdx2tm/Y8Z6daf5D26vMdIuGjX5W3Bsrj8amSaxk8vZpVwWc52tGxO7HTrRdhZdDPOm+Bcc+FtRU85xftgH/AL6qeSw8ENtM2iaoDwoIuz+uGq0b+ztyd+mo38JBBGB9eahNxazOfs9msUmfukErj2pXYWRJHbeCQgj+z6soBO1TcHC/TmnNbeE2XYJtaQI2QFuCME/jVOOa3ZwrxqDyo2Rtx/hSzWMO4S4fK4/M0ajsi8w8NNFlNe8TW4xj5J1JXjpUkUHh8xO0fi3xUuW3cXCggDHAyOhrF+x6SzpETPGfvLk/e/L3pyWfh+PKXF5JEyHaSSTg9qOZ2DQ10t9DlXb/AMJv4njIUHe1wox6Dp9aa+n6W43f8LA8UJjoBOmMflWFJp2mk/JdlUPI39Xx39uTinwafpMkKl5ITnkkOw9/XpxRzMEjXj02wMQ2fEXxKqAZx5qZx3/h+tLa2EIkb7P8StYba2SshUscf8B6VQm0rSXZFS4tYw/ULKc468E9KjfSNPhVna6jzj7wlwW/SnzMZt3FlcOwkHjy7kY4GDGnyf8A16WHTtUgjlEfjaGVmZWjaW1RgnqD83JNYENlbbk8q5t0TruM4fjv27VfjsVgsWP9oadskKsrMpPA/rUOegoo2fsHiO5jUDxfpMkqN95tPj4/DfS3Wl+InaGSXXNCuDkfM1iu5xnofn4P+FcvK0Ut0jW95p7A/e8sHJ9TV6ymhiuBvFk6AnBLtxx61XMLY0DoXixpV8ubw+0YJ3IbKMbuf7276VXbRPE0KFfsnhW4UHpJbj+hrStbphtVrOxiRSu1km3EE9uf5+9W4b8xqomjW3+UZEW1gPTkjrT5hWOek0XXnlc3Fj4WDA4ASDAx+dFdAbyCZmaSOTIIAJhGTwOTj3zRRzFHqcu8Rjy4QW6YY4AoQBn+ZEIxkYPeqkkMhYcqzZ/vkVEYbzkNOijJOAMhvzqLs6OVXNEQxeb5nltu6YzUrKoGNh5/iFZkMF2FZvPiJY5wc4X6VOIbxk+a5jUeirWcptG0acS2V5Hytn6cU2VR/Cm0981RNvdKx8m8ZV7qckZqo9xcxSN/pcjeoCBgKUajFOkktDZwig4Bb6Gm7wAfkKnoPmzWU2oTK4BuGPXAa2ALe3SqkmrX0fz+fE8WSCPJxyPwqlU1I9npsbd222NmRCWHbtWTcXc4Xjag7Fl4/wA5qvNql46MVmKyIPutH8p/GsG81zUYo1XZb+aM73GNu0njg1XtO5Ps2dGl9JtPyqx4HAwDS/2ltwzJtVhkKQSR9ayYdXkkVirQsN20BMH8vYf0qtca5J5kcbNaeewOQQMjHr/SpdVdx+y8jebUtsQk27hn0p02q+UoLRM2RzisKDVrqVCnkwBnYBSVGD/hVtb8lGj8mJ3Aw5CjC/nTVW/UHStuX11iMxNK4CgdVD5Y/QVG+sQR7fMhkBP93r7VjS6lPIv7m1tn6nftUKB6Z/pTIdQvPJWVdMhljc4xCqnn61fOZ8ppXniqxtITNNDPsJx8o6Y/SoofGOk3Ado5dxVdxG4gjvWJqV7qcZaT7DYwWyqW3TQghT3BUVzcPiyFbhFiutGTI+XbZkAntn061fMyGtT0Wz8ZaXPcRxwzYaQcfMcD2NRN8QNCE8sQv3cq5RnwQvGc8+meK4LxH4j0lbeBrV4bu+VnDxJbhYkUj+FscnJrOn8S3YRba4tooA6n5obdcuMZXjHTj+VF2I9UbxxoyyxQ/wBpLukYhSJDz7H9KuL4k05gA17GF7vLJ39xXi8muXcdwlxnS5wynie3woPofcVEviL51uJrS0keJgGeNB8vYY9yKV2K6Pb4NesZXMUW0zqeIsqDj+906U6PU7NVkeZoo3Q8gsrbfXnHWvFV1ixkuBJHaT7pjuLwLyEA53D+76k1q2FxYpNJKf8AR0ZN4eZlTcQM/j04oux3R6okmjsWCx2T7zgZVefXtTDPpAkEXl6eN3VPKXIx6V47caol9Ilxbyq9wzBcuuMd847Cr9nlRNeTXgLQPtdIMsFLdx2H1pczC6PXZBYtC7SJbuCMnAA/OoRDo6yKv2O2kx1KxKQMjvxXkXntZ3k0rQNbwXB3Rz3F0WDqOpAJyx9jVpPEluqNFHq1uyYJHEgMmeM7RwTinzMLnqqaXoYIkTTbJ/LwQu0EjJ4xUp0zSd+3+zrHDAEjy15Prz1rzF9WsblUWDXrJIVYgQqxRn56lehx+daP9sW8btF/bUT2yLlh5LMRz/Cx5z/jRzAegnT9FYPGmk6fJ2YmNSB07H3qD+xdEJ+XS7BSTlgkKAcdR06VwyXCyW8Ei+IlW3LHzTKypvToqtjuufxqE3McO4TeMLN4d+Y0LDzI8j5Q309O469aXMOx37+HtAcs02j2bK3fyF/AU7+x9EmB8zSrSUp03RqRjHYY9OK4dtW1GGAwXGuafNcR5Cf6UsbOh5z16+n406G/8RR6c32i8sZLZV8xpI2xMEz/AHulFw0O2j8O6FDH/o+h6XGW5Km0Tav4AU6XS7IKq/2dpgAGFi+yqcCuJt9Svmnju7HUrN4GGMSzEjnoRg0SaxrFvJcWsMlsxbDLN5jDYT/CAT096XMNHWy+HNKaQv8AYNOifGPktwrAntkdKgXwxoChUbTUaReQTkE5/GuUvvEWo+fZw6OuoSIyk3H2lhGEY8EI/G5evXNTT6lrtukl9cW93DZoMRF5RMXb1OOcelHMhG//AMIv4faRiNBTKZCMHYk+ueelObwrox3IlikcUmQ/zNgluvfiuSTxrqab7Z40l2OQjuhUnjJbjv2x7VDa/EDXFiMc+iXU91ltm5wN6joB6Ucw9DqD4Ks8nydRmhTPCRjco9smisVfGGqNFHIIbKXeu75bgHb/ALJweoopc3kOx2tzdX8UsSCFJUYEs+7btPYYPNOhmuZIw25dx6oO1MXULpmZsQtErZBCndj1I9KS81Oe1jV5FTa+cfIeopKKN3K/Q0Y5Z0Xlk+h70NJLsGxoFOfWsqLWXls3uo4UMaEDDZ3Z9cYqS11S8mj3iG3bccR9eT+VYziluzWEr9DVV5im1wgHXg1XlExTdF5cZznOAc1Cl5qBJ3R2hUEbsOMgewqFtQnYlUtw/P8ACR/jUryY2+6JfMuJUC4iDoMM23O73pJJplRfOMbexAqFLu68w+bZhGz0LoM/hmplvPNIVGiZucoCpK4+hppak83ule9f/RmbbGfTOOf/AK1c60PmTEmJS27PVSeP/wBdb2q3YS1Z/MChf4toIz+dc/LqN0qwymZEglOFlZBhm68c1bsiNWyadWtkHkQEHuVYdDUMqyRgqIXjJAwwIYj05/Wj+1biINus7idAdu5I+Mmkg1v7SGfyJ0xgEZHB9Kj3X1NPeXQkhaVZPM2ykEYPofqKjupOQix5HXjaCTV19RjhZPM8xN4yNx6inyXbALJHbuf9rZwfYmkuW+4/etsYMreWRH9hnlkzxGuARUtusSxur27oMgrHk/L/APXq/capK8Xly2si5Oz93FyD9etVreazdSFtrzvu2qcg+9b2RzX7nJ+Jms2ld3jaMY6bDnH1rmLjUNDlkRGs51CKQH3FiTjpiu41qbTVURP58Zbp5pwT+fasR9GtW/ei1vYyAfmDAxt6nI471qtjCRi2WpaBGN0lvdKUPzqTuVh9D09aSa/8PecFmju44yScKyjafXr05Fbvk6fArZslZXICP5qNg98c9xVS7hjktGMVlCjIRglAcDnOeeP/AK1NkvUYl14OVIy01yhU5DbEJPH17/rVmHX/AA5D5qhXwcbEFmpQfRfWqpsJIbcSCGJ9wGf9HBCDHXOe5yM1NbaS6SR3sasJM71CxgjJ47H9akBRf+HRIzfbr5QykfJFsAPUgY4x7VVt7nwk10txa3upQyh9yloQoDddw9ee9X2s9cS3ijl3uI3MiRvGdmD+HUmqUj6zDMJY7cxS5JWWLnGevbFAyab/AIRue3kxfziSVMB5YQNpz296qDSdCKIsOuPIsilmggty7YH97A61aeDV7i3Vp9KS5LfMpYkMvr2pE8P69KSlposRdsZVnwWHsaBFS6s9GuL5FD3yEqqoZLRo9uB9Pz9avweG7K6MZTXNJtjjJLI3mDg+3U9KpS6br1u8jTRfZ/4cRzLuB9DzVO5k1KOUKsksROI/MMo6k8e/agSNO40bS7TSwi3EEtwysVk27TGTzjPb2qrYaRa6jbA280FlNAuWlklO2Q5IJB/LgVmNJrrQ+S5fYXIKKOWHrn/PWn2U2tWoMdur4deYnKsoB9OaBiiz+wSSeTP5lzywlVPmYA84J7H2q/NNcz6ax1GOeaIzEhihVzlcjBPUcg570+1bViN0dvqC20YyzBwxRcdPz4Ppmm3V5qUksUN/pmrCJGIQY5UE9R9P6UBYjE37s2tnZ+aXRhtjfLRKBlnKr1HU5PSs+zLJ5iQODuORIF3EH1I6dK0FFksry3Fnq0UhypcKDuHvg8ZFOtv+ENimMU41Iz4UI4j5hPfGO/amMhvJBLpg8u6nRt3znGEP4Dp+NV9HguJJBLHfWERRSoJba2Pf2FdFEfA6qyXA1Z8nO9lBP86dDqHgMThLU3QLRnEbxDLjuRzUvYI7nLRS6g101udasbnIyF888ehx9ac+pa0s8sEM00WBtmAkOCR355H0roLu88GXVhFH/ZhRYpSqeVaYLNjoTnJP4Vl6rLpMaCOOwuIAT0eJkycdKLCa1KsWqXpt4LRNRuZ5DIcwJGQMY5ww796gtfFuqWi+UuoTvFtwMvtOM9c/jV3T9V0e2n8638K2iyKvyncx3HHXpXTL4h0y+sYReeGbMheWaUNkjtjC+/egaXmcde+Kr+Qw7L24XbEFYQTbQCCeo9cYorpptb0FZWS38KKsakgCMfL16880UXD5n0E0cqM06WcUSBSGLc5XH/6uKrtJCsbA2cbMf4yT07kZH+cU2a4jhcr/AGoWBHyALkDjk0JNa3D/ADzdMD5geAP/AK5qOY6uUlhjDJujtkUf3gM7h3oihhESqkC7A25CDwGqfNulqNt5ulHCBF4HqPyqszwtE0fnbB94L2J9Kxk0bwT6EUljZs8jTQBZD/dPU+lU5tO0dQZDDKGx90FgT/8Aqq1bIxk3STRxKGGMZLfr3p14n79lkupnXJ2tGwyFPYjFTFoc00Z5tbFvmgWRd2N7MpJz7Gl+yWVoiy/Z5/JRi7bY+h75PcUL/aCB41YhDgID0A96juv7aYG3+2p5GcY2e/PfpRfULaaGbLquiwW8y291IkbksQ1uWI9ePxrOi0yPUo/OtVu5bFiSG8nADgHGMnpzWvq9urMZ2AYlQkiouM4Byeveq0VvbC0tbd727it0dtymXBHB547fd/Kr0Zl7yJbbTmtrPdI8gUKWJ8vaMdMH5jz1ppjjk+zb54ZBu2lVhCk5+7xu61ELOxkhMNxdTsrgtjzW4PvTms9LhCTgkXAYhSrnKgAAZpPlLTlbU1To/wBtcNdPDOkZw64AYeijB79PwqER283mWZQLE5XZEFOwgDGCc8fXNZ9hDpGADNcwyMwdj5hIJ7Y9DTIZYZrm5S5WeztywRSJt/mL6jjirTRm1I2rm2023umt7XYyldsoaXIJxwd3Yj0p0emrDYrIl15ayAySzL2Ve/49PWszStP0JsWzXq2bK/nRzHcdzDtycdPanm4tGgn8y9u2kjnZ0EQAhY9iRjofyrS6MbMtfZdOmfzLiDzInKsxkXa7EjjBI49+MVQs4RaXcdxbeIJp7S6ka2hU267NrZ3LgkZPQA/jVOWeTUIbxHu7pv3DBQQGJPt6HsO1Zun3N5f6PO99atFPp2wQxTps3HBC4Cn7w4z9a0Wxm9zqZdP8P6Cb2HTVtbSWKMSYCCUbF64yerEdfasJNK8HTWR1JNQDB1LXEgXHmShwRuXqTnpjjHrUEFxqE0sy3X9nQxJA4e4fChwRllHcgdl/XmoZpraON9T3QzQzI+RawBZsbABtQkjgD8DQI1p9Nso2iunvkSNZAVXzFCNGeAn6kg+1ZVzouk6rHfW+l3rpPsMFuVmwBJk5JGOVwAO3TPesy/1zTbHXLaG4szPawKqW6hc7mVABvHrxnPvWKnjLSVmlf+y3hupMjzFVhxzyMcdcjjsKBNoBPrsltaWMus3cz27mbeiAIqg7Tz1JGTk9PTNbtp4f1BUWSHV7lIwgnWfAaNsng4x0B9ccVlX/AIi8I3WiqlrLeWU6vv8A3SEec5I3Kd3RBzx7VvvqOn26R3VleLskjj86zckR+SOCwIOBg9qARQsxq7ai4sfHlq99I262JsGaNfVTjh/wq6JvEkd5JJP48soy8JkeMW3OR2XOMDPauh/svVtTjhfRZ/DthBayDEycOFxwAgbp75Fc3fX2o/aL6wjstMlv7AhZgiB3lDHIkQHr7jPFAENnY6vcXUkd74s0pYFhZ13258wbuob9PpTbmz8Wx+XZxnSNQEzkMBEFHmDAUbiejDH05rRv/wC2PtqLbWiL5yhlaaxBkPHOeew5/Sr8VvfQm2uJvEGi3WltIqPI8ZhIlI4AXqcHvmjQLGGnhbxHFZ3T6ra+GoZFUNBDa3pmeQ5wVyQu0gevvSHQ9buElhm0Cwgt41+aVZycAAEHAHf0zWjr1rc2bgrd6O8JKxreMvE8hPJCA545PXpmqsd5qi3S6baW9hLeTsHUpdN5Rj2ZUMc9dx/Kkw0G21j4j03VYbCLwrYwXXzNB9o1BvKfI3Z3bOn8iMc90gXxTdXTtb6Za7YGTz4ZLzLZIGP4ehzU+pX2u2z/AGPVNM0czqm2OZ9RdkzkZC47n5hjtjNY9/JqsF3Hb/2FavqEqlf3Wosq4Xng/wAWRyPSgdzWksvFz308en6Ki4KSSWokDKiHsHYDO4ZxxkelV7iDxRp+oTf25pdvYWcmWitpQnmKD935x1NTaq2tLo891Bpc0ttaxxvdSx3jYLEkYVifmAGMce1R+LpPtT6c1xDqUq3FuJopLyUKowPug85JoBnP30OoXE5V9GsdQBbA8qYLJj0PpSi8kFu8EvhRYYXZS7i4QuhTgYOMj39abpukrqkt5Pa6be2yw4YYuDlsHnkfpUlj4dv7i6nEGnXscSxGQzyzBo054ViOhpWAqXc2mSWkfl+H7uB42B8/cA5YeuMjHvUUos7wBb2w1m4jVs7WdSAf7w6c1Jp3h/U7y2e6a5uvtInCmMyYg2HueM59OcU1FvV1L7Avh6e8ZSW3pdnovXjHb60tRMtt4f0K6tix0TXV3AKkgljymPT5qifwnpG592oeIIlwBsMiHt04/lU9/dw2gaTTdPe4JZVDLeHa0jexHynoMVWt/EdlNPItw97a3e791IhVowe4J28HrzjHFN3GrFSXwzpUTbE17WQuOhhzj8e9Fbel61fyxTRyaxNvt55ICTEMNtYjIxFyPfiip1C6PY5niMxdreRQTu2jofpTF8tW37JC3VlyMNz/AIVLddB/u1SHf8P5VC2OyT1L32jaMCzBP8O18YHrU1nNAICtxbjc38W/OBVI/c/OoZv9RH9DWLk3qdMYJ7ltxbgnDFlycAuckH/CoWl02OZHjMzsVxKshyoI7g0o+5/wKksP+PK6/wBw/wA6mE29BVIRWw2CZRPG0kaNDtOVVznPbPtRNPalrcMqIXb5wCdoWoov4PpTbr7j/wC7SjN3LdJWH3V5p/2a3VWglmU5Z3+4wB6EVmSW+n+ekcl7byG5lDoVYrsXbuxg9AaqXv8Ax5S/9dV/lWJef8fmof8AXH+la87sczppWN/UV0dGH2OW6yud67Syrxzz3rUtrNFtg8ghMWB5MrMMyPycMD2rmoP+PRf+ua/yFJd/8hKL/cFZxk9WVKOiR0VrYQ3UZE2oW9s+9tyMvQ+xHYdKeui3uoRJF/x7R7MxyiMDzD6E0aZ/yMMX+7/Su08V/wDIBsfq38q0jK+rIqLk2OIvdBms9JRY9btJXdiSkkY3ZHYN2rKa01a1RNz226U4jhBB84Dkj8PSs6b/AFM//XU/zqK9/wBbon1/xrZLS5hJ2dh6N4ih1aI26WVuJwzBbtv3ZA7YGOfQVl6Do3jDVtalFvA7GKfzJD5+E3bsgknrg9PapPFP/H14d/6/E/8AQ66/w1/yDdW/z/G1aLYzZxGsaTq8erTWd7pU959jkXMq4MZdu5PcVFq+m69HdxC60q4sprNzEjwsMfvDvB4GMZH5V00P+v1T8a0PCn+tf8P5UXJPOb+DW7W5kupLW6uJxm2lLqhCjHRsLjHvUNvp/ixtDW3W0nfTlXKIYFKpv53g4z0JPXjmvTdC/wCRa8R/9dLf/wBG1dtf+PGD/ryb/wBCaglHmms2+pvHpkOq6Pp00lshK8FWkQjGWxwe1atteak2nWyx+C9MuLQyIkUYPyzMpyFx36muu8bfe0z/AK9G/wDZazfBX/ID0r/sIL/M0ON2O9jmrJHs9XSG78Avby3E8hcWm+NnU/wKoOCB6VnyJpdqILu30XUm8yZpFukuZEkQIeUOD2969kP/ACUQf76fzNcL4s/5FvXv+vu4oS1GY2jeL4Cot7WG/vTPJv8AKkndp4+eERu+RzntTIdY0vWdWmMulyXEEZOyBl3FVHXLHgEHrW1qv/IL0H/rgv8A6AKg+H3/ACLN5/11k/8AQabVhX1Kdr4j0GOaGWVNB/0Zyo8qI7kzkOq5z27nPepX1jw0m4W9vpE0fkBoWijGU5+VD6HaDk9M4rH0P/j3tf8AsLyf+kjVkj/kX/GX/YGg/maBvY2U1q2ewmuv+Eb04tDumgdkISRVABOc8MScfjXRzWXw5n8OWGqTzWUksmBNbweZ5vGTsjBb5SBx7GvJYf8AkSr3/rnc/wDoytbWv+Qlb/8AXb/2UUhrU9Cs4fD02hW8i289na+cY7i1ubiUyNz8jIobAVR1/TFF7Bp1zdafZR2YubaJGkjlnMwjRwTkEFzxtHB7k1g2v/Hjqn+9H/Oumu/+RGh/69m/9DouBFZL4bj06R4rO4slgjCiNZZt5Qnpjf0zmugtn8HtpF5o+jRPYXUiltyyu8EjHrwTgsffpXnWr/6g/wDXVf5U63/1Ef1P8qm4dTZs9N8VeXN9k1wKIFDmNUiYSSA4COCvCgYwRgnvTU0jW7XT/JvdVtYbxpVkhXTY8NEM5kEp/izntgeoqv4e/wBWv/XVf61dn/4/G+rf0p3HYljs3tPDx0+6vbORiGWUx6eGaRt2UYP3YDB56c1zlnoWox6jHdxpGfMt0t512MVCjlycnksQB+PGK6ix/wCPeH/fX/0E1ZuP+PP8U/maVxWIdS8d+LLfUJ47XSEhgD4TybfaHA4DEZ68fpRTJ/8AXP8AX+lFId2f/9k="/>
          <p:cNvSpPr>
            <a:spLocks noChangeAspect="1" noChangeArrowheads="1"/>
          </p:cNvSpPr>
          <p:nvPr/>
        </p:nvSpPr>
        <p:spPr bwMode="auto">
          <a:xfrm>
            <a:off x="4868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a:p>
        </p:txBody>
      </p:sp>
      <p:sp>
        <p:nvSpPr>
          <p:cNvPr id="8" name="AutoShape 9" descr="data:image/jpg;base64,%20/9j/4AAQSkZJRgABAQEAYABgAAD/2wBDAAUDBAQEAwUEBAQFBQUGBwwIBwcHBw8LCwkMEQ8SEhEPERETFhwXExQaFRERGCEYGh0dHx8fExciJCIeJBweHx7/2wBDAQUFBQcGBw4ICA4eFBEUHh4eHh4eHh4eHh4eHh4eHh4eHh4eHh4eHh4eHh4eHh4eHh4eHh4eHh4eHh4eHh4eHh7/wAARCAI5AU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8r0/WkPU8VMF59/Wmlc5zXTzHC4kacjmkcLmpdlNK5GaLisNjUH+lSBVx0/Gm7fTinc5pNjWgCNWPGaeIlFNUNmpUyaTbKSQCNen5UFeacPelHvUlWIzGvenIAo6UHPpS4OKLjSHD5eeaXd0+tNC5HWlCHPapuUOLdqRkG2jbg+tLgkc0XCxA8dRFPatOGGN857U820fXbxR7SweyuZSJxUnQcCrr2yhh6VFIm08Uc9w9nYgHrThn0qxFAW7VIbfPFS5pD5GVCBigjirDQY701o8KfWnzByFYJyd3Ip3lj0py43cipVjpuQKNyDy1/u8mkCLzgVZEfPrTHjA6D8BS5h8pDhcim4FPYYFNRcmncmwhC0mxcdKl2c96UKTRzC5GV2UelJt5GKnZPypAnpT5g5CMRetL5PvVjGBjtTVZScYNRzsvkRF5fynvSeUCMkYqW5fao24zVaeXCYB5qldky5VuRSDaSBioW60F/rTT1rdI5m0x5oppz3oosBcLDHPFAbB6io+9HepsO5Lv5pN2Kj70A807BzEgbkUu7n0qME5pwIx70mCZIKeGxUQbHWlLVLRaZLuFANRjH408Y9aRVyQH2p24YqLPvS5zSsNMfuHUUpbcOmKh3cUufSlYdyQtijfUYyxxTzGRzQxq7JreTDgVo4XAPbFY/3TxUvmy7cFuKznG+xcZW3J7hwveoDIDjI6GopGz16Ui896pR0E5al0SgkD7oqdiBhqz1Unj9alZioG4nFQ0WmSM25h6Uu0VFG5Y0rybaLADrHH1XNM8zkDHFRSOzNkmmLmrUSObUt7+evFHGMhsVXj6/NSyNz7UnHWxV9B77c+tLFtx0qAsali4G40NWQk9SXGaa4UU8MuDVWWQkkVKVxtpDniV+hoERHRqSJtvXpUpZQuR2qm2hKzIyjY60oVduORSoxJqRcE9qm5ViCSEMO5qs1ufTNaW2kK01NoTgmY7wOCPlNM8hs/drb2jvTSqdelWqzMnRRlrb8cg5orTURsM0U/aleyRk0uDnvTxil4zj1re5y2G7T60uDg09VJqRV9alyKUblc549KBVvam3kdahMfzYFCkNwa2IxTlPFPMeABTSo3Gle4uVoN2D70BqXCj60o25wKY7CFjShj+FKNtHftSuOw5RuFT20BlbbnFQA4qeCcxjjrWcr20NIW6l2G02tngiphEuPmAqOK7Vl5YZqGe73KVXjNc1ptnReKLK28B5GDTbiFSmFwKoJMytuUn6VbeTzYvMZgvHSm4yT3BSTKUkEgP3SaVYJMfdqxBMFb5mzUwmVuFq3OS6EqKIYomVOaWWEtjNWAQ3APFOIyazc7F2KYhC8ikkiyKt7AKQLjgUc4uUzhE2cYpfJYf4Vo7F9KRlGar2guRGeIyegNMliZRnGa0W2KecCmuVCFuCKFUE4Izgh4681ZEbCMVDNcZYheAOlNM7lRlvpWrTZF4oe/7sDPJNQMfm6U7zCzZY5FBx0amtCXqOVSV9qaCfuinBlChKdDtZwNvNFyrDArYzzmnKWXrnNXGVduVGKjlX90Tms+a5VrIYJh6Ux5ju44qFWYkAVI5AHY1Vkhcw9pvkx3qF5Wfg1GeuaYuSfSqUUS5MtJJtXGM0VX+b1oosh80hu2lC47mgt24oDDjNa3ZgkkPQbRilLZpmaA3I9aVguOOcUsW7ORzQnzHb71qWsKqnQVnOfKawhzFcRb4d23mqrQtnIXitYuqnaOtRzOq/KehFZxqM0lBMzJFyKjA9OtWV+e5WNQSp61aaKFOdo4rTnsQ6dzN569qTlTxzV5ijdFAFRGJWxtOOaamQ6RXy1O/Sr0Vr8vJFTJaxMR8uR61LqpFqkzJyc9aNx962PsMW1l21BLZY4RaSrRYOlIoBzzS7zzUklpMp4U037PMTypFXzRZHLJMYGOR0qxasdxFFvas7YbpV2Kz25x1rOdSKNYQkLFlunSpscU2OIID82c0uNuATXK2mzdKw/ikxS9AOKOai5ViGeVY1ywyKrG99Vq8yBgQQKiW3j5ygrWMo21RLiyg024liDTJGbG0bsGtRYEXoBStFGeq1Xto9hezZhbW9DzS+W3901tiGPrtFDxpjJWrWIXYh0DFSNicYokyo2jmtRdv9wUrW6sBxmn7bUSpGSqse1TQIyvuNXhbqpOBSmFmbGBSdZMFSsRmQKgzkn2qFZ1bKnpVl4WAwOtV1s2Z9zce1JSj3KaYixpnKmkAXBIXOasNAQNtMMTYC4xRzphyspMcscjgUp2kBlHarvkZ+8tLHbhRjbxTdVC5GZ34UVpGNM/dop+2Qchig89qAatDTpMEnmnx6e3O7gCul1IdzkVKfYp7vzo3HOOaufYXyMcCpRYsOg5pOrEapSZWtSFkBbpWsZBsU9OKqpZvuBxmrgiyvzLnHSuepKLZ004NIpCT9/uNR3Uu5hz0qa4i2gtjFUijyMSKuFnqRNtaFuyZEVnc4OOKbNJuY88UsdrK0eenHFKLOTp0pXje9yrStYqySZxxwOlKkgyATUktoynHWoJIXTjFaJxaMmpLU0Y5FaNSp5Bqy1wiDaSC3oKxkkaOntLkZPNZypXNY1NDdWRWQNng08YxWHFOwAUMQPSrb3RWEKG+YmueVFp6GsaiZoFAccUwopJwKijmO1GLcZxVkMMbs1k04miaY0KoOAOabJu2fKOadHkkn1PFO71N9RlZY3Qckk0QxMDuYnPvVr0ox60+dgoIjCN68UpHGM0+k4qblWGhaXaaUUhJJNK4wHXkc0be/FQyluVVuamQEIPXFMS1EwD2ppUn8KlpBzSuNohMOTnNO24HFSGihyBRI8Uop22kIouOwmOabtpwU5JJpccUrisNwKTaPanHpRmi4OIwrkYo2040lO4rDNi+lFLmincOVDA2Tz0o3DjNLwB0z9KikUt93gVurGLJQwb7vahnVBliOKqlZlJIz9KryJMTgqatU03uS5NItyXeTiPvUcl8VdR6daqvFIoJwfaoHVx2OPpW0acTKU5F2a4SZ/mPy01JYo2G0cVUVWz3xUqxM1U4xQuaTL8NxJLKAOFDVdZvXGaz4IpYwMdKn2uRnca5pxTehtFuxLKyL1wDVOabEf3Ac9KkMcmMtz707yQ0eGxxTjZCd2ZTuGP3aj3dauyQruPymmLD8w2rwK6VNGDg+5UVmzjmpI3bIznHpVpAgOPLz+FWo1jxjylz9OlTKp5FRpvuU1MjMPvbc5rStW3YVu1VroNgKoPuarfvlcfezWco86NE+Vm1vUCkWTJ4zVCGOeT5WOAe9Xo4/LX7xP1rllBR6m0ZNjXLKxfOTUa3WAQy/jSyQsxPzYzRFCsakE5prltqGt9CF9QUN0NRT6g+3bGAPen3Adh+5iU9s4qmbe4zlkzzW0Iw3sZylPYt2N2S+1ycnvVyaQR/MSarWsO0bioDfSrB6ckGsqnLzXRpC9iOGQn5iMZPFTSOd21CM9+aZ5akDg1EbVS2S7A96n3Wx+8kXRwMUo/KoY9yALndin7jmsnuap6DqAKarc+1OH1qTRIWkxSg0uaVwGCjvTuRQaVwYzFBFPoouFrjMCmmpCOaSncStcbtop9FLmL0KrMMHv9KYWP5UqxjHf3qRU46dK7dEcOrGx7s/N+VDfKSTzTuh6fjSlQTzU3HbQhBy2Kl2IR0pfl6DAOacOlDkJIhaFMfdFJHDtfgYFT4oAzT52OyADGOKXFLjjrS4rO47Eb4CnjimCPHQ4FTMufpQF9qakDRV8nLk9R2pUjIJY9elWtvYCm7MnNP2jFyEKQ/P7VJgAAKopx3ZOF49aBluelJybHYGCkYI4pPLXO7v2p5WgCp5mVYVcDgcDvQc59qa3oOaaMg96VhiuN2OtQ3O4KAmfepxmnMvIJ/KmpWE1dEVquE5z1qXbxzRkA4oB5qW9blJWDae1N2dTipOKjeTH3VzSTdxihcilK1Vku5B/yzApi3N1IcJGKv2UifaRLm3FIVao4ftOcvyKtLkj7prOT5eptG0lsQ7eO9OAOOlThe1OEYPY1m5mqgVsH60pz6VY2jNL5ftU85XsysM0oqxs5o2HNLnDkK5owanKZ5pNtNSDkIMGkwan2+ooCUcxPIQ49qKm2UUcwezKeDmnAcUoZT3FDuqjcSPpXXqzi0EOMe1Lt4qCSfdjbxSGZiRjiq9nInmQ+RlQgtSxyxudo6+lRNITg4BxUsbRH5ioBqnGy1Qk9R4weARmngHrVdpdpG1RTjccfd5qOSRSkupMOpp4U1XW4+b7lPNwPQ0uSXYpSjbcl20Y5qOOdG9qbLcbWwnPvU8sr2K5o7k2OaADUUdwCRu4NTbl6hhUtSRSaeqDFIVp+5cD5hntzTTIm7buwaWoNJDQtLgH1pGljBxuFPDK3RqG2Fk+owrzQVqXb370mB60uYfIRig1JtxmkMdHMHIyMoCOaNnGKl8v1pQnPQ0ucagQgcYpkkLyDG/FWhH3pwSj2livZplBbQ/xtmp44FXgcVZ2nNG3Hak6rY40oojVD61IARSgN6ZoPyn0rNs1sIc5pU69acBkUoSouWgC04LSbTmnbSPpUsqwgX5jS7acvX1p5/KpuXykBjo8vipsU4D0pcw+Qr+XSeXVrGaULS5w5CoIzRVvZ+NFHOPlRxy3EbfxHrUm7cBzmsgHk845pyysPusa+ndI+YVbua273oLgDhhWX5zbfvUnmE9Can2TG6yNbeMZyAKXzF/vVlJOy8ZzSmZiOKPZMftUaisp7g07IrIWVgKeJ5Mj0pezY/ao1NwpM/NVBZyeuaeJTjg1Lg0WpIu7uKTdVZZPXNDvxwTU2Hcs7uKTfx1NVxJxzzTvNHejlC5Nu6cnijccVAZBk02SRuxIp2Fcn3bfWlWTBzVXzGpfMxijlDmLwlJPDHn3pyyMOjGqiNk04NjvWbpormZpR3eM7xnsPrQt3wdy89jWeH/EUGQ1n7CJp7aXcvrduB8yg0n2x+RwKol+MU0tgZp+wiHtpdzVivRsIYc+tOS+jyARxWSkmafuHrUPDxKWIkac18qnEa59zTDfNgfIM1QzSZGD81Cw8bbB7efctNeTb87qa9w7D5mJqsHo3Vfso9ifaS7llbyZFCq2BV2DUIyoEi4buayM0Bgw5qJYeEuhca849TeuL6GNPlbJPSqCX8yybmIcelUd1Jk1McPGKtuOeJm3c2rXUkkfbJHsz0IrUWPd7+9ckGIqwmoXEUZRJDgjH0rCrhL/Ab0sZZe+dBcSQwoWZlJ7CspdTk3n5F254+lZ0tw8rbpDzTFkGRxjmqp4RRXvE1MZJv3TsYYxJGr4IBGeaf5J5qnpWpwfYEM7AMuFrTe8sEKh7iMFumDXlzhOMmrHaquiZEImA6UVL/aWmg4NymaKnkn2F7ZnlW3n1pDnPXFLtb+7ilCn0r7K58u0N704f72KcIu+P1pwjGKOYaiyMd6WpBH74pNnSlzIfKxuD705VbGM0oU4pQrZzU3KSDDA+tOViP4aYW+bGDmpMHHJpMtCrJk9DThzTMU5V461LKTY8GnHkelR80u5uOKmxSFNL25pM89KUUgAcjpRtBzQDignigEKvGadk9jTCcikJ5osO5IrHNLuqHcc0BvelYLljdRkVCGo3UWC5N9KCw6ZqENzSnrnNFh3JS3vSE1Acn6UA+9FguS7uKcG4quWOaeG4osJMm3c0Bvaos4pN1Kw7k+4d6CR2qHNKelKw7khb3o3VGT60hb3p2C5KTzRkd6geQL3qM3IHajlbDmSLYc4IBIBoMjf3jVP7TntThMp70vZ+QlNFgs2etFVjMueOaKfKw5huOxINNPrSnB+tGD3rdGDEw3Xgj60L9DS8gcUDnkmmIBy2WB4pxP8AnFIMduadzUlibvQUo6/0ppwOaXI7UxClR1xzTqYCO5pdw7N+dKw7oUcUA4FIW49aQNx/jRYXNYeTSgio80BqLD5iTcM4pc1GTz70o9KVgUh4b1opKX8RSsUmIffikPApXGRTHbAppEt2FzQDmm5IINA9qqxPMPFHb3pvNLn+VS0UpDgeKWmc45oz2pWHcU0nekPSlzwKLAmHSjPtS0nSiw0w/WlBPSm5wKUDNACqee9SDrTQPzpTUstCHDA0gC+9MHWpBQCIpAMnrVdzyeDVt9xPFQsrZqosiSKx696TdzUzI1MaM5GRWhi0xgb/AGsUUvl+hoo0FqOBxzk04M2ODV2bT5kDdDiqvlNg/L2ojUjLVBKlOG6G729aDKcYyKaRjtR3q7IjmkSCSk3c0zvR+FLlDmY8saXcajzigNTsK5IDxRmo/elzRyjuPBxRnIppPFIWNKwXJN1KGqKgE0co+YmzzTkOKiBxTuc+1JoFIk3flTt3GaiByKUtSsWpkgPNRscNjqKXcKY3TIpJA5aDgcinjHWo17U445ptCTAkHvSA470pHekHXmkO7EY0jGnnHtik49aYO4obp3FKzDtUbYHSjd7UrBzD9wpCwpmaDj1osPmHA1KpwAaiQZNSj0pSLgLu5px+7TcccUvQc1BqhgXBqRTTF5angUAhO9Mlp571Ex70khPYQDIpKUdaGqiRpFFLtzRQBcaaRidzEg+tMJyf0qMkikyce9RypFuXcSSJSeKi8olsdqmzSZ+laptGMopsjEdNeM4zUxIK4zik3KB1JpqTE4RsVtuKQVLIyluOlRE1omYySQuKSlJopkgM0HrS0lAwPbFKM96O+aXGOtMQdfWlH1peMfWlUUgEBp3agYzSjn2pDEFO2+1HbNO3e1A1YQL7UoHtzQDmn+vapZSSG4HvQARzT1GfWpCnFTctK5CF49RTCNuRirGzA470jxjbRcrlKhFIKlK9aFjyaq5lysaFGMn8qFA9BUqIcYzUgjGOBUNo1ULkQjAFHapivNJtUGk2aKIwDaOuaac+tSAd6bjnNSMI2pSTmkwM7qQmgBsvrURkHYU6QncQOlNVfmq0jOUncdGeSSKcaOMcCmM3UUrXC9kBYjvRTcjvRTsieYUTHHJpRJnk9agGfTNLzjPAquVEKbJt34UhY9aZxjPel7YpDuxGYnA6CmM3PXinn9ajPNWrEMCc0ZING0+1B6VWhNmFAODSkH8KUU7oQmeO9LnpQAD3NOK0BYTpS04KTjjmpGioug5WR+lLk54qQR80m05xzQmDixh96d2p4Xvxx61FcXFnbKxuLqFAsZlO5xyg6t9KG0KzHj3FLjjHSuS134k+EtK0GTWFv/t6JIIvJtwDLuPOcHt05+tcCfjwWlZYfDiqhUrFuustu7H7vT2qHOKKUWe2qpp+fl3CvLNO+NmhvJs1DS57dTAZi0DeYN/H7odPmPPtxUtn8bPC9xqBjmtb/T7JSS01wg3AYGMqOhBzxzxipdSL6lJWPUosZx3qcL+Jrw3RfjQ//CSLFqkCf2ZJJhZLdTlF6ZYHr1B7cV2Fp8aPBsl7Fbyfb4kklMX2loh5KYOAzHOQp4wcVm5pm8Gj0Jo6a64HNSJJHPGslvIkquodGVgdynofofWldCBllNFy9Ct5OBn1pdq5PHNS9+lBHtii4KKIgOOnFO7UvrnpQcUhoaetMfGelKzUwnjmmK4hNM3etIzGm5J7CnYnmQ7NNZttA6U16diXLQYWyach70z0pV9DxVkJkhJPTpUZ61IP0ph/OkkNsaevUUUqruGcUUyLDcUh6cjinlfTijYfrU3K5XYaoLHigKd1TRxszfKvFWY7OZuiHn2qJVVHc1hQlLoUSp6g0jY49a1hpN0xGFFI2i3hf/V/rWX1qkt5I2eCrfymQOuMUba1zot6DkxYH1qzb+H7hgGdgKHjaMV8QlgKz+yYAXnp3owa6J9CkQMCcE/dNLZeH5JvvttxU/2hRSvzDeW1uxz23jpVi3t5JD+7Rmx6Curj8PWcY/eSduDmrFnb2FnIdt0gJ4YGsJ5rBp+zVzanlrveb0OWWzkV2V12nGSKJUZguI9uBzXcLaWDyeeskbnB4ByCP/rV5B48+MXgfTtJ1OPR9RgutYhcxW8cYDB2Bxk/TuOorKlmTqStys0nhKcVpKx0bR+XGZHZUVeSzEAD6k1xHiv4jaRoaWd1HC+oadJdta3V3btlbdwM4x/Fzx7V88+NvHWt+JtXubm5urmKO4Kl7WCZlhBUY4XONvqKwLi+upbcQfaJvLU/JEZG8tD32p0BPcjmvTUmeY4q+h6zqXxv1q4e9todJsYreRXji5LttORuJz1IwR6V5TqOoX94iiW6uX8tBGGeZmIT+7nPTPaqJRo3HmEhT94joRSwltkjIuQf1oafVj5bD0jjjOd3zn73yjmpDHAgEm/5xjp296fArKnzx5ZeRkcDPT/Go4o5F3l1ySeMdz/hSEBkufOCodpYFVz2qeWOe1CfaomQyco3TIBxkevII/Coi6lZAwZ3Axgcj3p/myXEqqzMzqoVAxyAOwXsKLaA7EZnKux8xmkI5z0pVnmGd6q4PBP1FQNJIsxjK4YHAyOlTbJd9vMyKiXCK6uWyFQnG5gOmCCKOQDUs/EmsWpiMOq30LRRCFPLnbaiA5CdcYrf0r4j+LtP1SHVP7au7wqctbzPmNl/unsM+tctdR2ttHJa/Z1kbkGdHOBj+Je2PrVXzpFcxtyM/LjqwpcvYEfVvgL4naL4oSytdj22sz/LLZr84jP97d0K13h64Pr+Ar4u8Ka/qnhvXYtV0qRVuYCwRZeUIYYww7ivQvAXxo1pfFIi8RSRS2E5VJWCHMXPLjH+cUJspT7n0Yeg6YqNm/KsPw/4u8P+I5bqLSNTjuZLeXy3UHDE4zlR3GO/tWtu59fp0rRRE6iCVgMVGZOKSTJb3phXH9KtRM3NgT2oFIF/OgD3p2QuYduwcU0tmgDmlC0WDmbG4pwFLjpS9fTNDACaqaldJY2M91IpZY0LYA68dKudePw461574/1fXp7pNN0tFs4ZAVEsowzSDqCDwU25z3NTew2ys3xUha4mW30Vpo0kKB3lMZbAHO3tRXmWteIdOiv2F1pMLTEfM0BdVbHGcZ74zRUc3mVofTq2kpwdvB96t22myOobK4qb7DOFAMw47VJBbTLlXkdR7GvNqYnS8ZI9ujgnzLmgy5a2qQxqu0E9+Ktxq2TwAO3FU442jH+tkIqyrSbcb8j3ryarbbd7ns04csUkrFqLI5bA9DVhQMZ4/nWBeNd+WyidGUjoeuKwvtFxGxCTyDHo1a0cA6yupHDicSqLs0d+MY5GfwpHuI4l5IB7ZriItUvoxgXMmPfmg6hdM2XlLfWtFlU76yOb69S6pnaeb5yFUaNjj15rJ+0rDI6tOA3YCsldTnVBtYBsdQKqmV2JZjknvW9DLmr8z0CpmEIr92bTySTAFpk2Z/vDrWbqeo2GmWzXF9dqiKyrgAuzEnAwByap3d0ltbS3E7N5MaFn2gk7R7V8pfErxlPrXi6XWrJbzSXEaxBWYowA/iA7E/Kfyrujh+TqcNXF8/Q9C8afEWTVJbmybVodKltJ5bjTNWtpXiaLBwsbDgvuHGOQTj0rxu7N1M13PK/2liRLcy7h1kPU49TnPpVDzbqaUC4uJJWRQD57cqoOcYPTGauyJbnCxx+bk4Z2JySev4VsoqJyTm5aMaptodPH2T7UupEuJ2xiPyjwFHqfU9q09Lh0w+Hby3vtIgj1N3BttQZtslugH3GX+LPYjPvWYrjftcptTNT+cZWOZlZsZIHOPc+1PnZF9LCXDyTxWqSOXS2XZEueVXOcD8TVFkmKs0MbBVPGR1pksmH2ry/ZwepqYSC4wpba4xuPTHtTs9wIsXDZVmHXGT/CKZLLmcRIzKAMDvmrEizedgKsgII9sd6VonjhK7hFtI+brn0ougGyW8kUFuYZHlkkBM0SLkKM/IQRySRnI7YFV1CvmPLEY4IrftE0eCwa5t57qO8inDQyMch8jLKQOm0g4PcNVTWL1buW5vxpq2qPiSRLdWaKDtnpwuecnAyabbC9inPBcble5jb9/GGjY/8ALROgI9uP0NM+WEpldi3KF0kYYEoHUj1HbjpT7R1knhhlmZ4fuLz90f3c9h/jXVeLtTu28O2fh9NEtf7PtnWVrqJXkNvKSQEMm3aOvPPJqrMDjo7kx9Ebt16CpHlkLcgbcZz3x9arTq6XD28ilGjO0q3HNOjjmlPkhJS4P+qRCzZ9gOtLkAlE6ohaZSxAxgj+H1qSOdN6lYzgjhvoaveGfDt54j1ldF060l+1mMyN5oICrnBY+lR6haw3EE9xoemyx21lJ5V3IXBO7JUEnOSCVODjvQ4ILHS/D/xpdeE2vJtP0uxubmVAjSzE+ZGnoMe+Otek+APi/Zr4bH/CVyP5lvGypfFeLuUc+XgdGwRz0Oa8Gt5ZjEq4BCZ+XpnP/wCrFTX0cAaSKKfzwrfLOMqrjHI2nvmpV0Tyn1T4V8eaDr2i2WofbIbSS7maBbaWRfM3gsDgenyk59OeldFp11a6hbLcWM6XEDEhZE6HBwSPbjr0r4qSYwKvzEHJVWHUeuPzruvDXirxBo2k20+oXzyWOnXQNsYmBhVGB81GI+Y9jjGAVHNWpvqJxPqA8+tJt56VBo90b7TYbvD7ZEDBmjMe4EZ3bTyB9atFeM/jWpOowjGaBke1OfCIzyMFVQSW9AK4Oz+Jukahq8lrbwvHaJ/y8zfIH5x8oPUUnJIWp27yRx7g0iKRjOWGRmvP/GPi7xLpeufZ7exhtreOQxx+ehZJ8rnO4DjGOlZj+NdHn12X+1UuDZLIYknDjy+DwSAckc5rM+Jmt2uuaBHNpeuiXyX8mSAuApPJEg7jpjHvWTldF21Ki654k1+2e9j8RBY7a9ijkMTYKeYcLIAOijJU/hWp4b8dwQ+Jm0PVtV+3WsjMsc5UmYZIUAjugOefpXkmmXGy/wDkNxbK7oZNv8KhuTjuQeRXfX2o+GrVZrWEuQPmeSQB5m2glcEfd+Y9KhMdiTWPHNpDreof2H5aWrXL53x7dzD5SR6g7Rz3orgYZoXaR5LW33F87MldnA45H4/jRT52KyPsKDUJ4/4tw/2qedSuCD8wGfbpVD60m7kkGsXQpt35T0Fi6yVuZmjBqEy5LMW+tST6hI4UoAvqKy9x9aN5xUvC0272Ljja8Vy8zNHzrcruYyM5HPPT2qBoVkPy7V+pqqGal3dauNLl2ZnOvz/EiV4tvcE+1OWL5N2/n0qIMcdzTw+OwrTUy07AVIpV6qOAWO1fc+n1p6sM89fSsX4gL9p8H6hF5kEEIgdpXkLLhQp5VgQVPPBHSndisij448YaL4djbT9QvBBe3VnLJbKULhyPlxx7kV8u3kM0cjS3+wXDoUkSUFimcDkHHzAcj8K17/V7vSPEJu2lW8vbRWitWkk85FVl+UjPXG7NcxrF9PfXH2m6kMk0p3O7dXPqffp+Qo5r7GRoXF2HiG6O3YBVyUXAkIGMnrzjrWdLK+dzfKPb+GqzMot0AZtxP4CkW4yVCxmTBznNEYPcdkW0EJQqOPUmnW1wEtTEqqvfcVyX9BVK83eXBP5sZ87OVXOUwcYJ6E1XdiJAiMQjHbz05q1ELGmksd5qTS3SvDD5fK2qdwPl69ATjJqwmmPNCjrPawu2Byx4J6k8dBzUvhprS1a4F3qElqyHynaFBKkijnBz2Jx0xVjxDb3Fpq8kd9sM7osmI8D5SPlGOxwBQ2JmWE1Jbn7LbxNczM3lxiFSfMIGflzgHI/kaqrM1zKI8bOMj0r0b4c+JrWzaPQ/EUbR6JLIJIr2OEedYtjBdWx05Oe4BNcb480u00HxXqFjZXkV5aJMRDOhyChOR7Z96LJgUPtklqhii2hdpVuM9e/19/atLwrrF9pmqf2lbojq5+zzqy7oxC52uzL3wCSB6gVlQwrJDKzNg44yM7vb8uaXR57mGf8A0ZgRnLqy5WT6/wCFNKwzU8a+G5PDOvHSbdnmt32vaTnBaWNsbCPc5Bx71LreuajdQw+HftdxZaVaRJHJZooU7l6o/XcwOTnPesy7kmupFaaaRinEYdydmDwB6dvpTGMnLSN5ryZcuTlnPck+tJsSGXVpvjtbhlYoVwZfMDSTYP3iOx7fhXSeHPEFv4Y1SK+isbfXDGiFILlygU5zlnAOW/DGOK51VEaHdnA9av6ZpP2ywvryLcr2yiRizAJtzzx1zRe4HpfwiWw1jX7nVZVu4NS1K9uCyrOBDboy7go43EZyCe+e1Y/xGg8V6bbW17rtppENteSsqBUKyygMxXpgY2jnqea4vRrnUrG7ur/TGljazhMsxB4EYbuO4JrT13xZceLtbtZPFtzcS6fZrueDIALc5AAAK7sgH27imLqcyjMGDKDtwc/TrU2YJ41Vt6HJAz+uf8ak1ibR21OUaLbyW+nAgoCTvfjJ652nqMc8CrFhb3mqRLb2lpJdAKkWVTLKAcjJA4//AF1LjcdixZWdq0LSTFZmYnhAWWOIZ3s4AzkDBGM1oeHLXWfCPjU29/o8V7NaoyyW8jkQlGAKSuQCAuBnOD6ViWdxdabdpNDcS21xCSysgC4BUjPIOQQSOQf0FdNrCahZ3DXQ1DUDBfQNaTTTBcvEvGx+OeQemOKm9tyWdrrfxn1BFs4dCtra3W3iCzZQyK745UDj5QPx61la38VvHLXSN9ptdO8sZEMCh1k+p7/TtXI3PiVTokejWtpAqeYZ5pGiG7zOgKsOQuO3NZkd9C376e3D4+QAD7xPb29qyblcizPSNC+MHippoLe6msntI2DXDywZlaLByBg8nOMe1YU3ibSL+11Bry0e2up5y8YtyNgBPQAjgVhzalHcaYtibCC08py32gf6xz2B9BVCAoyuJGRiD97FDkx2bLt/PvCMt15z5O9gMcdsCnvO+oSorRwwoQuBjAO0d/c1RRo1PQEn2pYhDKhAZ1J4+bv7imtEXp2C0f7RGkfmGN94McgOC464PoauRStJexQs6p5bBQZFwxX39yM/nWS0M0chZAjDnC55X3p+pNfyxGS4xNLvyXXG7GOAe3H8hTuNWZ1fiGSxfUmWyvLbyERVVmgLFuM54Pvj8KK5JL3aoXa/Hpx/TrRVpvsZ8rPss8c0Ec54pP6Uo7UHQGOBzSr7jmkFAyaAF9qOmKQAnBpR17UAkLmlHXikXFPAGKAsAPf9TXkfxp8SXOiuksEtrq+ja1atBLZz8xo6E/OpXBGQeQTj5RXrF4rNZzBI2kbyzhFJBbg8DHNfHttZprV7dRR6lFpECIZhFqEzfuc53pyf4OhPXn1pvYhrUySRsAVUhi6KiDAH4CpYmj8qaSQRSBsxjzAfk6fOv+1xgexNLBZXG2K8ikt3jSYpsfkDbzl/RGxxnrzS61Yy2mpXFq00DyRKrMYGJSTcu7Kd9uDj8DTirAkR6DZQanrVrp9xqC2S3EqQid1yqsxwM/jj86t+KtBm8P3cUH2kGRt4ZV5aModrAkccnkEdRisiSOeEcq8RBwOeVOP/AK+a39a8X6prGnx6fqEFnCkLmRWgj2knAGWJ68CqQ3e5DNdX2sadaWbiwMOmQM6rEnlPIWPIJ/ikPtjiqunaS2pQ3bW0loklqu6W3u5PLfaeu098elR2C5uUuCisIySoOOoGQfw610zadYX2oWWoeJdB1S50viW+1Gwtm2up7+Yo4x3PWi9hHLwy7rVEhtYoFjj2N5YKl++W/wBrnB+lKkZCbmZyxxgMxLY9Mk5/wroNb0CK00WbVdPv4LrToZvlVDmVYmOEdvQjOGz0rmTdSiT720+46ip1ewjaTWLyK1NojKtuwUCM4yFBPGfXkgnuOKwLuN1kjVNqwgbVwMKBjOPb/wDXV6yvrb7STJCLjKMg3cbWI4f8Ki1SbzIlIXbz064A7U1cEhbjUmeGyjSPyvs9ubcsOd45wT74OPwqCzbbIzlsH+6D096qw7mkHH6e2KtsnK5jVyTw/wDSqG0PLKLiPzJhHHI215H6KP73qaWGWIzfO8iDjy8LkHPAz6Cm3GMBd46Zxn7v/wBerNgI4rYyNGzvznnvn5SP8KnoBIIgzLuJJLbee5p+oWV5BEkTooMsZmCmU7JFzjI9fpWe9w7ytu+Zif8Avmpk8yRQJpysadWPOBSSaFaxXa8mf5ZjKwICglipwOgOMZA9DxUmy5n3TJG8ucbjn72ff14qWAWYQEwrLOch2mYlfbA6A+hoeby/LtxuwuMA5/LHvT9AuVreQpGwZfmBJ3Y6cV3Pwt8Qav4dutRnsdQsreF7U+fHOgZbh8/u0x16kjjHUZ61yaTxx29ws9kszyLtWTOPKz1IHfjgeh5qK2s/OjW4mfGxhwRyQP8AP6UOSSuKT0Ov8bXEOrTW2pSW8NjJJE4e2H3kXeSd47ZzkDsMgVj3upXV5bLHc3ks25t+JW+UE9/aq0luz7nWVArkZyRkj0OajmCeQ0eW3E5d15DYPAFc0nzPcyvcRLNic8IvqDxmp7SEwOZXO4HgMMDnB9f51nSLPCMyYXbjGMgD0xVy4vYJzhVZowAGAXgGqtLuUkye6Ecs4ZQsY2BcLnZx3we9NdQWQY83jlQOtRwlZIz5MatGvf1PpU0aBVZpFZD0A9fahjaIZt6QlySqk8E84NOF0yRDI3L3x3FDTIy7CXII+ZWAGPpUGflEYY7CNo/+tTt3K1L8DW8kisQxY9EJ6g9/w/rUllta8AVQQyYKngE1kAqd2QQBwNvLe1O0ySVZ2VsmNjtJz0B44ocdLjdjbeykVsP5QPHBbp6UVPbooiAMlqccZPJNFc3tJBY+rgM9OKNpo7UAnNddzUQDmnbT60n40hzmgBduO9OVeetMO7HSlGcjihgSBeaeg475poFOC+9AwYssbGNA77TsTpkjoPxNfHfiDTLoavqEt3ZS295HcMdQgbaI7eZsPsDDg9S3HYe9fYNyty1pKtq6JOVIjaTlQT0Jrwr4k2aaPp72g1ZNRuLe983UnnXDy3jLuiHsFUHKns4qkS0eeQaDq91Kum6PFBMbyKNHTzQA5YnA578HI/xru7PTLfw38M9TW7ZD4i1OCR7suAzLBCSGUueARngg9uKzNO8Jw3Xgm68b6heTfa7mKK905bS42Jbu0uCsgP8AEHJz6g4GcV6Tp/hnT9Q0O9e0+zagzYuo7We4BN7IMupJ6xoWfG3B+VaLk2PNdG+HNkNK0PV9QU3k8yot1YAq0ZlLcq7DsykED2rb1X4JyNo9td2M0cVzc3QZ0LFkggJAwPVhkDFdW/iT/hCDeaX4ogublHQTWCxwhhEoYkKccDvgk5IFRN8b/Ds7TX1vDK0CyrH9nlG2WRQBkge3U5xRdgeG/Enw/D4c8TnSobGSxlhgVpo3bcJWzjzU9iP1rN03xHq1jod3oH9pXS6TdkNPbBso2Ogx255OOteg/HLxlpPiye0t9AsR9it1EslwUPnGQ/wn/ZArzS4hLqs0gw78gMMbh6j2q90AyfUN+9BuWOQBXCnG8Zzg+3tVeV1JOw8Dj36VZmgtZRHHZwSxyceY08gKk+q+gqGaBVD8rvU4Jz1PtRoJE2jaZJqV6beC9s7Rtu4PdOVU84AyO5JwKrz/ACgxH5cEjjse9Jjyxu6nsKWdw0fAyepNMZJbAD/a45P41NdYjjVQQWMnGO/YD6moLGOTPGCrevFSCdre8jvLdl82Js5YZAYdDj2NLqLqdx4a+HsiW02peMPI0+H7I80FrNJ5cwPQs69eAMjHfFcNqN5ESEsVljiA+XzPvHHc1Pr+uaprn2U6xctdyWsZRZmYl2yc5b1Pas1WAPzDOPyFMCVZpAxfdzj5jj+VOE0jKdxIB6n296ZGd3A6j1q7aLGu9DC0krgeUw6Kfcd6NACBVXajRmRjjCqcmpkWRpJI32BOxJ+7+PaoIgfthdoiwJ2jAPyn1Hv7VduY/Kj+yzWbC4lfMLEnzD6Ar6E9PWpELBDHI7qwVVAzknHX0FOiDvi1hfy4IlLZPP5+nWu88HfD9vFJ0VrERraX1ov2uZJgsiSJlJRsPJZWAz7HNc/rmh6XoljNHJqFxLrYneFrQcJbbHIJkP8AHuTBXHQ1jJeZm0YlwkcbgrIrnGMFuc1FGIodrK6+aSFLHnbk9fb/AOtSRW1vNb391PqHlzWrIUtyv+vDEjKn1UjJHofwqoXImBRQ3cZ6E/5/lTUOlwUbmxJBL5ptLlwWViGUEEHt1HFSI8UUiwwwquxdoOOv1rKjlja6RbPcmAAVz6VbLSZM0pZhjG8Lgc9s1LhYaRalmXYImKthuNoxk1Ru28wMi7mJJbg5APv7VofYy1ut0LyBWVciIgg/TpWTeW8ls6tNE8Usi5XP+elEUrhG1yKJ2eUxBlVl5yvWpkkKRtuJDcYJqvHPcopVfKeNhjhQW596UStsyyE/Ltz1/OtGjQ0o4HCRSup8r+8BjntzUUkqqxZsBhgJtHPTvSvP5UKfP1XG0HIWqYVm8pYRujk4L46nuPbGf1rPlbZLjclFxhmByDnBAbjNFVJRHHM6Srhg1Facoz7bHWl/GkzxS1NzYMZo2+lL260A8+lFxpCbacAaPrTwPSlcLCCnClIx1pQOaLgKV3KVOcYwceh/ya+aPjXbrp+t3OkWEl2IPlkvJrhlc3M3DJyDkFFBByPQV9KXUssNrJLBAbiRUJSJW2lzjoD718u/GC81LWvEl9qT2ZsbRzHHFE8eyYLtJ/eLk/NkOSR229aaZMtjl7LxBqmlpHDpkjw25+9GTvjlY9cg+hJIx0JzzVy28W6hZ+JYtYjkNtcJsjCI3yhRwV/LvjrSXNjaDULC31jVDBHIwW5aMAfZSSC2PUAY+bHUjisLVorOTUbhtPmuHtI5D5T3OPMdc4DHaAMnrVrUhI0fEnibVda1e8u7rVryWKeYyCOWQFRz8owB2BP5msae9+0R2ySlNkCeWhVcNjOeT3PvUULBmdfIZ+AeQQBz19+9LBazXFxthhLucsFUdAOp+g71QmTJIxRzHI0e7hgDjcKv2Nre65qNpZwKWeQrCH5KQp0BOBkDPWtnStBW3totUuNIOq2NuRLJEHKs4B5ViOg75rq/2ebpj8Ylm0+wt4rGWKZfsskudiFdwwT948VMpWRpGKbSOT13wPr2k3cVld2ZV50DJty25c/ewPzrmbrTb2NxHNbTxkAkK8ZUgA4LY64HHPvX1joHiu5j1O71bxdHZQWpU/Yd8OGU7tqIDzyeev6VhjRtH8Z+JbzXbjVo1jitw2Y/l+zowxIjAj5sqAPxzgnFRGqU6dj5hZMnYGywJGDwajXv2BHevTfjj4bsfD/iuCDTZtP/ALOvFE1pHESZI4yF4kyc5zz24NcbqZsjoUSyabdRX3nERXRGIpYBkEY6lw2B9BWqd0ZNNGdbho4mkVhkKeD0FRWtvJdEmMNJKxJWNRksAMkge1TKGjgJ2A9Sx+ldj4G0u8tPDc3ibUHNppV3IYImhizO2xtrGNzwhDAgghgcUNpK4I5jQvDeta4tw2l6fJdR2x/0h1YBIzgkA9+QDjAPSqlpp1xJIEaJ1BzhmFeiaHrz6D4psNU0pVW1sogjxs2Fu8hsmQAYJ+Yc47Vlapqj6rqFxev5cKysx2xptRSewHas5VexDn2MvT9NtbeQea4dscccEmnT2kM4BhUrOvH3toU9qSXMcIkIJUZ53Z/KoAyYd15IOSzdDxUat7ka3NOzVoLY+dsyp5KjcNx6nPFT39w101teSb5LmEgRM2AUGOB9RjOe1ZdnL5iHcASpDA5P1rStb6MLI0sYSRBuXPO/29qyndPQid+g1ZJ7eZJ7W8nivFLbWgcowzwxHYZyc8c5qH+zbu4uGuZ/u7izOSSzHk/j9ac19CctIgR9pwR1x6VEdQuy7L5hK54XpgVKjU6CUZENxZb2LKluygkL82Cfw+lImj26PHObgvyGkTb2z93/AD61etltpoRJMqRsT8wzjJ9PwqVdobzY5lCtxnGeAOoqueS0uVdoLxYWRpJNPjTdJ5hkTkpx0+lVTIfJAt2jZMjAftU8sQUMv2tA5HK+o9Kr2CXcLmGOW3a3bnymi3SMc9N2eg69KS11Y79yS/i+zlHSYRysNrAjKgn3p+ntLeFZI5AAiFWaZeGI9KuyiCa5Enkh3IAKdVU+vvSTSWSzSqzfKXOI1HDen05pqS5dtQvoc1KiK7lOG3HKhcA+uKhhVcyJ93IPU9KkuLmL7c4KyKoJOCeQe4+lKztJEBFGCoPJxzW9zQYbJmP7udcnqv8AX2q3EqR2/lideB/CO/c1nbxDK2DkFgxyaVcKhCsQMZB7cmpadtwZeaK0mYvIpZvXPWisWa6mMrCJTtU4696KnlkTZ9z7p+ySKeQaUWsv9w4rTHXtge9Ox6MPpmuD65PsfSLLYdGZf2WX+5R5Eg+8jCtZQeM9acOv/wBepeNn2NFlUGt2Yxhf/nninCN+MCtgqG68fjR5K5z+dH17uiHlXZmWsb/xJmniP/pnWkLdR3pywrS+topZa11OK8eeKNP8IWEU9za3F5dXDCO1tYF+aZiwGM9B15PYCvnX4r+Nl8UarHeQ6G2jXccZjmLOHkZhwCeOwyPcH0r6N+M0cw8CXZjtGuoUKyTxJMI2dFOdqn1Jx+XvXx3D5t5cRW8ccjSTSttXlm+ZuB6nH8ga7MPU9pFyPLxtB0ZKPc0p5NFuEmvrhXSeRXX7PEnyxsFURtu64Lbsg9smpPA/h3/hJPFkWlW+oNFDMQrTqoJGSM4B4xn+Vd/pHwm8Q3hvDY6HNGqSo8P2qQRqejbVU9V9GPUHmqdv4T8VeEru21K402zhs5rnbFdO+WiAmDFTj+A7ec9eMVp7eNmovUUcHUTTlF2MnxH4T1aEJbabc3l9YxxABfLUEM0pURsMdC+Tms2TwXr8M7xwW9011bWRurqJU2tbpnDIfU/zr6v0HSl1SG80rxJZWN8AYpXIhUbtrkx9BnAwCPrWrrui6PHDNq01tawSQL5kszAKGRQTh8dQMk4NcizC26O/+yovqfLPhjUL6z+DfimK2095Et3WE3vOBFIcGJduM4689O9YHwqkkt/G2mXsV3Fp4tZMfanXcoI65Hfj0r6W8GeHFh8MX9pKr6ZpOrAMYYmVo2WQHdtPYHOTjmrnw6+HGh6P4M0nS51N59gnknhlkjCPhjgg4HOQAOeoq/r0bPQz/s2V1qedWnimz/tefSfHCeTp87PLHIkSnKlsjOBx3PPrWePif4b8JQzaV4d0C51mZn3Xb3aBEuEHEe1wMH+E9OxFem/Fnwn4MOnyajr16NNFxOFFxwpRm9PcAdK+a/EEK2d89vazsYCd0Kykl5E/vH1z1x9KdCpznJiac8PpdP8AM6y9t18ZeN7zVtY8OpZpfMl3La5Ej+Q1vtQeYuD5gKhwncA+tXvFMmieIfC93DYaTbxy2dhJEr6hIfMQqSkoQZ4YbRj3zWp+z1c6FDperrq91YwuqnME8g8y4kC70lGeSVGU+gFea61dXEt7Ja3xhNxGQZLmH5n3cHr09PcnOec1uqrcuVLYwmrU1NPcxrP7FNZG3jgDRFQGZxhwcZyD/StiXXbpvBGneFgPM0/Td7R7BjzHdizyH35P0/GufkvHkVVfyyV/iK4JNWLZdrBVkKK/3z1xVuLOTUdCgaFljY7nbAGMnHr+dWIjHFborRiQFz5inuTTo/KLKsa5I78g026CxfJIp6/KB0JPp71IWKN0rSGaONmOzjAAA96ktRGsAaaEM/3QM8ex9KuJbqs6DDtMxOepz6ZFCx7IUhlVZAG3fMDyfSiUxOVjOVts7sg+Urngfd+tRokzne0iBM/KfUnocVqRsftflww4SbnATCfhUVzFaC4eRXCgngIvyqelHPqJsia2s3t42eVkkbKMobo2f0qSK1s4X8t70nnhuCQR/P6VDLawTxNvdhtxkgclu5B/OoobISFmjkGBgbW6f/W/+tRe63Gr9yWVraOIsm4sRngcDPt/nrVEy+baBlZtrEcAdwTn+VWGjMRRZJFhLShXkJ3AA/xfTNWLJIkmRtRjMCW5Zrn/AGVX5j+OTWi7lx8xkcKx3DxlmzGx69f89qsWq2M1wqJcPHJjCnPA/wD11R1ZRBcuZwonLFiVPG08jB+hFWdGtmuTu3vGoQtG4A5PoPX+lROyV2yWk2WLZmN4UIXaCRlcjAzV+9EEV5MsOMSAbi54U1CZDFGsMbIEJIBx1Pf6moZ9R4GVVhjOSOaylLWyQjPutNuInkmPlsmPlIHPXvWTORI3lxMSP4jnAJ/wro3uV2YVw4dSCp6rWRqWnCJ4ks1kYEneWPQ1dObekhp9zOjUSypE2QS/OT2q1FauS4STLb+B0x+FL5UzyvF5CBpANjDnDDuP1qZNJuoszXscyRgZQg8sa1lNJastyRmPGwI3ZB7j05orprBbaaDcyrJg4BQ8Y/xorH2/kzD2q7H2Ns/2qXLAYBOKsmzkyOhpDbSLnqa4/bQfU+jWEqL7LIQzj+I/nSqzc/Maf5Uuc7DTwkmOUxQ5xKVKXmNRjn7zVcjZmHLVXUjPIAqeMr16CuerbsdlC6dmx4jb++fzoEcgGA/epVx25+lPC59a5nUa0O/2UTkPixpOpa18OdasNNg+037wFrWI4+aQHK9eK+avDHg24vvGUqadb38tvpa2890P9XPI5JDomcYJKlcH+HNfXmqXcWl6bc6jOG8u2iaZ8ddqjJ/lXlXwo8N3FhqY1rVNNkj1HWLuXUFPnZAiy3lo3bKo5YD1Y100cQ4QlY4MRhIVasb9P6/M7L4W291F4cWW/huLS+KRrNazJjyAq/KM9DkckjIzmqXxUg8Ryvpsemm4aw8zFzDDCHExO7AYnlQBzkV3YDEZPX1qrrFjNf2X2SO7mtVc7ZHiHzFO4B7dua5o1LSvY6Z0k48tyl4Tma40uKGO6jlkhUI7QjCHHTH4D8qt+IdLn1TQrzTfO2G4hKBipwD2J9qfpOmWekxSJZxuvnPvcs2Sxxjr9BVmaYKPuH86pTk3oiXBJamf4at9Rh01LbUNhMB8uN1/5aKB94jtmtaIlgflAx3qobvLhmOF5zk1Xj1zTpJLiJJwHgCmUFSNobp2q3Cd1oJTgluZHxV0tdY8H3lqLNruZAHgjUAnzB0PPGK+P9Q0vWklup7jT7kLbczFoziIZxgnoMdMV7h4/wDiv428Mapc2N14ZtLKJnZbO8Mu/wA0DGHA7j2OK8o1n4geIdVkvReajmG/w1zDHCFV8YPTPHIFeph6c6aPnsbXp1Z3s7mTo+rTaWZms0hWS4jMLTPHudFOM4+uKrXkium3zHZQOT33f5NIZvtBby1AjBywUZ5Of8etRxx7LiPegKZ52ngCurlV7nC30IYbZHiWQt82/njke9aMVvbAg+VI/qScCoBfec/2dY4o493BxS3DKFjkiDrG2WDA8MR1FS22ZttliJoLZHyrYHO7d3+lKf8ASZ2BBkTluONprJurjy2EbsoQt1Awcep/CtaCQzx7bdY1GAFCNyaTT6k2lYtGa2hs0R9sLSfKvfPufSkJtWlRWujuXhD0BGOlZqRSeZ5s42qrHIxnYemffmmbUlu3t+AQcll647nntUex8w5Ls1WkaSEqtyrRjqD1C+lZd5DHMNyuytuIRCPlNQskpfy7c56lmHf61NaNIwEKsJJhnk9FFNR5Nbi5eVbjUWZY4yY/ljGGH941NujUr5TAP97aejew/WtFtPLWoa4lEU+CQvPzDnqP61SOk+Za/LuMjLnYR93njA7dan2keo1LuMkZSuAw8xPleEDqvofarWpyLdaUt5Cyx3JZUuw3Uj+Fj65AA+op9ra/Z7fyrlYpcKTvZxleP88DPSqQuRAyxNbCXKEt5QLDbnv6Uozs9BqXYxtQZp41kDEktjIOeF459BWikzWNhFbwM24kM6Yzg+me2fSp7i/tIQZVstjkjaMDn3waoafHNPdmaB0Cfxbjjn1rS/OtVZFXdi5LMsgEZXKluGPY+2OlPu1tFijgupBLu+fIbAHtSy3Cxq5mlDRkYAA5+lUZ5bWZi8+cqAAOgB7fhSUewJMsbI3HnWuEcfw5yfofeo0lljkLqsZdpBkHk59PYVEl4pBVrdn54IOPxpwEkY/cyB9/IJ6g1TXcGtBz7YZxcCP99KcrCrYA9SPp1zSX8cksUm68kMYT5WZj87eoqK5urlrVQxRRu2A45B7nNVUnke7CRJujj52jOCCOT/Os+V7kcr3CBraBNstukjHnOf8APpRVaaSKRyyqQOmCaK05fIrlR+gvQ80h60uOB7/yo4r5k/QriEcZo4xT15Oeaa3J6UJhcYqqf4AaXaOigU45A6U+NeMmqcmupLUVrYRVUcYxUi53e1LgZziiWaGGB5pnVI0XczMcAD1rPUiUht5bxXVpLbXCrJFKpSRCeCpGCPypPJjhjihjAVUUKo/ugDAA/IVy9n8R/BV9ctBFrkUTqf8AlupQSdeVJ6jircPi7w1fXgtLTXtPlnYcIJcHHHPP1raFOV9jnjXpPXmR0UJDsVFSSgR4JOfaoYMBAe5qORg23nPOOtTyXehq7NjtxJLHJqKZiSO4561L1wBxTZVBQhT2rem0pBNXi0czrlrHqkiWN3DIsIO5SrkFiPXH8PbHWo9Lj8mBVht4mCMERmYjcq9exPHQZq3d2fl2ssaSsFlYs5YkkA9QPT+lZ94LpbBorddjAcPv6KO545Y160IrofP1W76nmP7Q2peG9T0+28mVJNasLrynhLYaND94MOh9eK8FuFVbiQQyCVOSmeuK9Z/aB0m3Otw31tst2FuP3TxHdN6vu74PXNeQ7SirJgK+NykHpnj866qeiPMqy953LcFzJbp+5ARsjJB+9VqaSSVV8pRGUUkhBkH1/nWdaFbyQwL+7mCcSsPkJz0b0+taNut1Y2zXaSbHicCQDBxnocdx1p2MinBZyCMuOSRkD1HrVp2kWGJSPKgZdyg9iMZ/Op7uKO4tzexMQFX7qDHU8/hgVWjdZMB+VVMMWP8AF6il6iKM0bTSMCo3AjaD3HtV5JIkfy7cF3A2xlhjBqrKY43fbvbPypITgrjvV793InmLhcINpB6+pobBjILG6f5odp4G9nY4x7Vfh8q3LNcKpxAVDJ97/dqrcXMjWwUcIg5xwSajtEXKNMSXJyPm+UfjUa7smzLME0drbSLGgVmw2TyV/Ci2ME0ZMUIjlc53r1C9xTUjtzMsiJJIc8sDkf8A6qu200MsgXyBG2CGOflI9faobtsBLIwhkWaS4a52Y+ZeOOMnn+VUb6/aWX9zIV3AYGORz0H16UxZE2rFu8yLPJC1lm6khhe3OFySyseQCOx70RpLdjUDagWFrqNm8xn4ZFJGVP8AXpThdW7u4O+OVPm2NgjPvj8f0rES5t1u4/P82RVTc0iHaxJHUDt16VraDdJFaSSTJ58nmj5Qg7A+vrSnT0D2fcfrccMQNtB5e1iJJpGGSZCOgPYCsh5I7bFvE+4hcu+OCav6zeyTssmIxnmVGGA3p0rEMhkXzrhQnPQenpV04WiVYfdSsWEfm5bnnbVCfcQGLbivU+tOlm82UnkKBwM8fhUcm1oFbDcMQcHtW6RaQ+NmUL3J6Y6/WtKKZXg8mdEMm4BXXjg1Uh8uRoY2UgyNgt0I96veTbhkW1lJVThmYdaUhOxHMslrZsl0qnLhkyenHSqZkkSEbZNpPQAc1PeXUU9rOsY3pFLtG48g9P8AGs1dx2ybsMO/9Kzgr7ohLQSYQswMjOGx/D0oqeVkjYKpKAjdg+poqtBaH3N4i8UQ6dpEF5aKLiW55gRwQMDk7vT/ABrhL/4m6wL2J7K1t0twB5sLpuLeuG7d6xPFnir+2jD9mhWGC28wKMdVYjGfXgVzs028fKwB5z/9apwmWU1C9SOp6GOzapKo1SlpofQPhbxFYeILEXVsfJOSrROfmGD1rZR4pF8yNkkX+8pyK+bdImmWcqGkWN/lZkYggHvXofhbxhp/h7w3b2F9N5piOxIohl1j/vN61wYrKJU3em7+R6ODzmNRJVdPM9PJXd3zXJeM/iNoPhWb7PeM0sykeYinGPb3NZepfFDRYVaPTYZbq4KAoGXapOOAa+fPHHiPVPE2rvNqiw7fOdo1RclM9Ru6kD0rGjl8r3qRsjTG5rTjHloyuz3yL42eEZ76COBpo7RyBNcXA2CL8O4Fc18ffH2n6h4ZstN8M6olyLuYSy3EDcBE5x75OOPTNeGtN5YVuFA6c5Le+KrNMs7uwYIM8k9Wrpp4GEZKS6HkTzOvODg+pa1mXUHeX7Wsk7qq+WXYNsHXbgcYOe1UI1fyhcJIFcMCQw6ntz1p0srFVIX5wNvHX6/rTBMshWNlx83II5zXfaytY4763Oq0Txr4q0+1ubC3129SC5wf3splaNhxuVmyRx26e1bukeO/EOnLb3EPiK9lljhKyiRQ8c77s5II+UYzjH45rzhBskAjY5Bx7mrK3DCQsyblGQBuxisJ0o9ENVqkWrM+gbL45RbreK60cIXUZcyHHYZ/mc9q6KX4xeElsHm89jNghYV5Lds59Pf0r5str6aTT0s7iaZoVbeqjoDkZx6cAU3VJJLnzfIREZsAgHHHbNcn1SF0d6zWulvc9ab4w6lc362babaBfPAaQydYj2B7Eetavxb+JX/CMtbWOnwJdXslv5qu5+WLP3QR/Fjr7187TSSzM9v96NR90Dg+1SarqF5qV7FJeXDzmCEQxmQ52oOig+ldao6rXQ5vrMuV33Z03ibx5L4m8Pm01y0lfWYSRb3sMhEZiY5ZHX+VcZb+RJNmTciLmmyKeuByOR6+1LDFJJtYIMA/xVtFKxzuTk7tk6/Z13LGJFBYZG7rVmCZY14DuhUgqejD0IqBn3TktIsZzjcBk1aijtJGjXzPLdT/AKwr8p9cj8qqyGki1Zq1vNEFw0ZxwDncp6/l/OlvrGbygIFUoDge4PQ1Okctuu10WFAN24AAAg80t75cibg7SEjdheuPU4+v6Vzupd6E8+pWt9LbyF6THrkcgVNHZRo8kfliQR4DgcFh07Uy1S43Fbd5dgOWYEgt7Z9Kti4h2uf9Qd2cYy3uc+lTKUr7kt3GNDBHEbZFEr45JGCD/dz3FUJ0jiZLckhI13HaufwyetXhOhiCr5ZLDcWYncM9R9PWiRJDmZVhCf7Xr3P+FLmaQXcUUkJC7/JEMZO7duxx9Ke8x8lBJ8ysCAw6nPTPrTbloZZFzKCEJwoODmqczPI6AKvlqcKvqK0ghxVyvMtwijzWIAbchToR6Uy3MomCxjMh+6nUnk9SfxFLbrK8iPcxMtvuJRn6Edx7cjNSXFzFLP8AaVX96yeWGU44/wD1Vs3Y0bHvaSXE/wBqljw0reXIcYORj5v0qZLWBXRFmmcL3LYzilaS4e3MUlwm0r+7EfVcDrWQZ7iORtzHcgBGehqFzNaiV2WZ8P5hcbQv3cdP/wBdUJZnl2RKdxXrkdhVlbhZNyspMjHI9BUEIdHfzY8tnGa0SsNCWMcDXcZmy3X5Acc1uSWOmzgwRggSuArK2AGx6elYcezLOpKyE7QfSmyXMzMrbWHTO70pOLbumFm2acOkyQ3BjkuYGdQfmPI3HsPeqrxzE7U+UI3IHViO9RrcvE/mDbknIGeac915sziONvmO1QBjHtS16hZ9WV5IfLjn5AMpBI9D/nNV7VSCxfaYwuSCepqzd+YJpo5FwwAYgDoQOlUYpFVgd5APbFUtgsSzKWKlWONo4I6UU5FbaBswABtyOo9aKhknrczOGIDnaRyBT4Lhw0cDj5ST9fwqBQVQMwwWHDDr+VD4+U/MgxnJ5r2Eeeza+0tCd0eQe+PSqhunkuWZlCq33jUVvICp2tvfvkcCo5vK8ss2OGyxzgVOnUepcnSOSMOmFJHNc7rX2WW/gimIgjQH/VrnJPr6U+61yKORYraHzeOueKzTdwz3cYjt/mYned2c57/hXPVqwkrI0pxknciu7OzjDyQ5cbiPlySp9eetVYoYdhELAnnOQKS/mbaId+CTxj0pI2ht3DdVIwR15rjuzpQhiiWUIpzLwME/dHr+tOdUiDyB2cN0xj/PrVhlW2ljmaElG5AI68c81BdxsuGXKgbdvPbHAqk9C+hEYCxdl3MqqM8ZKjPFXLfT1MMbNKBuIYMG6g9Rj86qlfm8mPHmHkNnj6Vbmae0t4/JTfyd5bp9B/Os5J9DO5feGAJ5axMHLdB2qldLHHPmR33MMEHpxUE2oO9vCjb4mZWDHsMdKIpnba0v7wbSoZu469KnkdtSrXRTWKTzzg7SQcHGaglV4Q0rKPnOFOeuK09q+d5qsjxIeRjkGqdzO0zHcy7cHjsPpVOV3YnrYpqGnkEasSSasXCuoWNGIUdye9VoZJFuBtwAeGps02yQZ9cY9c1cUUkTMghC9Tn3HNWNPjFxOV+ZgnzFcgZxVKXzJHCoHLHoFXJJ+lb1pFb21jHJzOZOXXPTOOoqKkuWPmDFmnWSOfzmZo9w6P8AMQeM/TNSWgt0j2OjEfeRRw/+zn6VRu3MiAqgZQgyipgOef8A61AgNvIGmmLHCsyockcd6yjGysLlNa4kZomXzNojyWYt19qzZGjlcrhmHY9M/wD1qXz7eK3BdTJ5n313DAPp9agmuQ2VViBjnFOMbBZ3HQwRxtJk5QnIU+tOvrtVtxGqyHB/eDbkEegqpZMdzqCyjZuEg5281a1GRohHDGVLKu5mzz+Xam0rhrcrTJaLiQA8jjLHg0sbSO27fiILw/Ug9h71nX1wNwWJQ3GTk8H3qc3CmwTagiDkAeuPWrtoXyjprh5kcNMFzwdzccdsUtiy4ELLGdx3ctwAOw9KpNt2GMttIGFPY1PpSrv3H+AbtueTTaSQmtCzcRlzI0shi9QOp9hVS5+ZBhMIFyxfqfSrNx5kY/db0A6SOw71Rnd5CQxLLklCD1/+tQkVEBJbpAvmR7m543ZI+tQSXgb+ErHnjnPI7Um4SsFZRgDOOgzTE2IT5mCOu3HA/GrSsM0LexlmhFwixpsb5VdsZ44rNumnL75IygU8gjFSG7Yq1u65UnchXtj1qK6lk27GcsOO/Smk7gkRMjXM6Rp1dgBziuis4Gsodk0ZZ1ywkByg9RmsrT44SyM2dysMccHP8qsz7gJV3OMNzuOM++Kipd+6Jpsr3km++mbON6ZznP4VHp8NqzyJdPjC/Io459c0t6zLOGVRsxgt6+vNQBwkytxyOT6UJaWBrSxtKYdoH2QsFGAy9x60VnRXcPljJZT6UVi6KuZ8nkeol5DtG0tTjHCRh2ckn5WA4qxtODggY4zimPlUAyRk4XjvXtcxxNEBCb9o4I4yPasrVodQuY9qYji3ZfLYOB7VrJbOuFZgWJzxVLUhI8whadUxyyH+L0qa/Ly6scJamHH9ljjkZt5VTwPWo1nDSsFjVeOuMVPcwxxOinfKqEnK8c+9WI1hmTzQTuC7dmOvvmuB6LU61ZmLMoLIWbOeoxTo1dlLRYBP97+lXZbWVYDIU+UdB1NQokkdpuIyG+765pXVtBoIJJHhNnKWaIn5R/dOecVJfsrsuQ7fIFOMccVkl5DJuVmAHvUtu0zx7Gb73TPY1fKVctr5uzKRxgN9055H+FQ6Ys9zJKWkJEYJ5Of880k6zRzBUcEN0J7jFS6dFI1yywgxRsOp71DWjJVie5tzM6+ZKHC5LOOPoPzqK4hkeIkKwA/iPf2qzcXFuiB1IkkXgdgSOnHeo31LC7BMzk87ZMYGfpUJvoPW5l3TOipl8OwyQD1qFVYsoZvlHJx/Kn3K/vzI3IZiFbtTYwqSNN8wwpArS2gW00CX+JQRvzwPakHKbGUrjknuajlkj3loyWbPX1qaUIw2sx3EdjRYLWRf0DyUaSSRGDZCxsPXnAz9annimabcrZBBAJ6KOg/lWOGuiVktNxHAAQ8gj2rUvJpD5cEb/wC9lsZ9f1rGUfeuVbqNtp2GZIWfEeVGOpNMuWe3jMsh+Rk3MB1b8frVuGQWyMrLEw52oei89z+NZeo3puA8EmBj7rDt7U0rsUdSOC9YwTrNGG3EeW+MBfU+9Oe6R0QIu6JEPmjbjnPG2szcTH5XmOUB6HoPf61ajaW2ZFlbcDlSvqCK15S1oXbme3WL9zuUkAYB7VV8mS7k83eyQphQRzn2qjdeZ9qJBII447Cr8Mvk2C9SzMSQBxn3rNqxmtBo0trq7VBMI1A5LDgevSpdTht7WRRbyeaqKBk/xe9WbK5KaZJNInMnyxheretZF5u3LJIVUt1K8AZ9vWlHmctSru+oRyZMjbG28Z4+6fSp9LVPKnlYgnOAxOMDH/16ptNtVsNlV4571eLQPZRKq/xZMannpzWkrldCsZDF/EzHGWDHg+lHnySIG4yq49xSXbIDsbIKqCR6e2aiikjVCWUnJz1p2GSDawaTJ2EDPs1R2FqrXrCabbHyTjrj0+tHn+dMVjQIhHNS6fbC4d49xVlBbf3/ACpMT2Nr7Np+8wkCBH+7n5m9i1Zz2WmrEPtE07TOSUlWPp6ZWpbpUSFAksksgIDsR0Hr9arfZ4bmL7VLdTxJvZUI9B1qI+pnFeYujRST3waJG8sIN3HGM9T/AIVruYpJwYfLlc5UuQT8v+FU7SQW8MyQ/LbggBSSC/H8qS5uVjt4FeAA4ztU7cA+tZyblIU23IfcRxGzlgyN/KqO/Tr+dZUsMlrCySRhjkZYDp7Zq5ZvmVVXGIyScjJxU91eQsWhxIpIweh7elUrodrGJFNKVJWKNued3aitu3+xKmFhgUe5x2oq/aeRVz1S0nQqylf4dw7jHpUYB8plY5+g6CoFkh2BUl2Y/WpopFWF5GmJQcljxgelehruef5DERtuCMcdSKzfENo/kpNGqsy/xL948cVYXUElWVbdzKQOPbNZVrqlzbu0d5GjRgZ3Hr9MisqjUlZ7DjFopGQOcN+7OOcAVPBDHIsU1rIzY4eFj196zpGV7o7E+UsWAz90HvVyOYQFiqNlhkjOf/1Vx1E9kbpOwy8udp2hinUHHVqpXk3mW6hFIC8Z6VDf3LXk6sY0TJwM08usNuI25O/gqKqELJGsStbCHA3q27HGTV1LFI4jcXUjImPlCnlienFOsVkVHmEe1jwobqat3k0kNvFI3MhyVBOePQ05Nt2QN9jPucyXDKY2RVA+Yj7tJHgptheTaw3E/TgYovPOZkQkBBgnDYLUkkgiZLfYUBUM+3rk9BQ9gsQzmFgyCFQUGFbPU0ttDC7lmkULkZJFKkQhVvN8vexzgnOKdZxW8jStuwv3iR0P+FD20GQTsnmEZYBM4B6n3qqC8ijaOvT0zUlyUld+Pu9BUMWWUt5oiQHjPeqWwJELsVGdoD9PYetSO2UVmIbPHXoagumXzAoXA7HPUUCGQoMldrjOQeRVFNGpbXEaL+6mhZ9vO0bT+XepLmVPJYqyF8YyRkgdzis62spp2LRQMwx9BV1bdbZTM0kcjqCqqD0PfNZSSE2tivdySI+VYuo6EHr1qAuHwXyCAOe4HrV2fy/sgAZWZ84UdgO9VY4YpIioBymd3Pzeox9KasVYquyggqCW7E9MVHLI0rZkJ3BsD0q5FbtK6tCwZQ+1vcCopY1eVosEbm7D9aq6GXNMsbe4Wa6mlaOOPA+XqTWpLFp7wAtdZjU9Ao3Y/wAaypXa2WG1PEQGSxOCxolmMkRRmQnsFHf3NcsoScr3MGpc17keoXFuZ44raRhGhOTIvPPeqt5tmjdy8bMW+Q7cY/z61XnJ3KvJY9cdzTWncxeWVDcbef510qNjZR0I4AC4WQ5Uc4Fb+lrawaYbiQRtLk7VySTzx+XNZelkLK4kjWQMm3LdqvyranCxnYuOg4BGP8amproKV3oUdQaLz2kjYkN8xBHT/JqMW/mReZv2lVy3pRJHI0hWMdTjntVxYxbWIZl+djgsM5A/liqvbYZmFSpBbJDcDH86sQRzwqJWlKZPPrinQQpJNFG24qzfNtODjqcfhWz9lhhl3xr5gDjbIP4R7+pFKUxN20KtlOsUoaOVCwG/5xx+NWpIrq7RZliKW4XJdSPl+g96tx6baosTrEJzklmZclj2pLh1tJ3mmt5UDKMbuEY1k5p/CC11KcqxqhjY7EUdD1YmqGoeah2SbWbAwc5Bz710FtHFNbTXc6FiQNgzjA9/XNZU8kYmdjZqQpKspAKhf8e9TCd5NCT95pEarBYwx/ead2O9VPapljkniXybMiNwfn25bNV7iEtarL5TKMYC+pq1HdSoY0LfdX5l6Y96bvuJ3RVlnlt28s26uOobGciirs7wmT54zIcDBBwPwoouPn8jrSWJGRnJ596nvJnhtxLgMqqPl9vWljjl3BZMAZzg+tWPJjuAVcE8A4P9a9yo9NDz10OYguvs8z3WWVjztYAAH/PFRyaoPIaGOJMO/mNg5BJ7Vra5otu9mZLdSJkAPXAY56n/AArl7eMNMVche5z0JrgkmtGzpjZq5rQyx3Mnn7VQINpx1zTbmZ8MVUbmzyo4ApunRja4VRt3fNnuKtS3EapiFFVc4471zyfvFmaTbxIkgZixHBA4NQW7NcTNGntt3daddyo0yFkyM7eBnH0q1bx+VH5gjVXK8jireiKgXd3lxq0KFvlxub24qtKrbI3kwhJyVHT/AHaguriRLVOqnG5gR071WmmdrSOTO85+UL3+tZwiCTuOv/3rlUXP8I5yQfp+P6VNPKY5y2Rv8rLNj+X40y0jbzHkwyMwzwOSf8KLtlRiMF2ZRkmm90iklcqK4eLy2BLFvw5/rUsX35PmJCrht3AFQtiNQf4sfdxSahcbbZIFxvlG5uMVTXRFWIbqYM3PCgdPY1UVlEbrt6kfN6CpYIWlwdu/LAAE/rVq4s41UIGbcwJ2joPrVXS0BtIo28Dz3SNgrGTwTxmrkaKHeNHQgcAkY/KiBpI7cfu280ZABBwRUMvneavl7VzjPse9K7Ybo0yY7cGFmLMuNrAfKv19arybXhdlfeZG28Hpjkn9aWN5WdmADswyzYzt5HH40kzhSMrjMgLKo+6B1qFoQMmikAjhMeXCHr7mornFqQ2TydwBPT1FW4ofKkWaW55Unao+bJx19sVDJYNNIV+fdjO0dWx6GlzJsfMizpGJiX2gDG8bR8obB/WqzYVciHaqv82DyfYe9TRxLY2ojLElyWcKRjj0qC4mTaq7EIxgnsB/Wjcd7sgvbhAxPlsJD93LZAqNhJ5EblTuYY3e3rVhbX7QQxlUIvtyT2/CobtpZJxCJTtA29Ka7AnqU2XkqwJweoNT2UEU7P5wkeQY2qh7d6hIIXYfvE4z/OrlpC9vFJdNsO9SqKeoHrTk9CnsSS6bbrOigyxocBHLZ5PSlFjHEHRppZBzk5+mMU4QPLdDy7oCLauS56N3GPSpHSSC2kJwZQeCDwOev0rO72uQ27blaby2k/csTkEu3p/hSXbW4jTdvdV6DPHTrnvTD88Dfutjvgs3Y+1Vbq73IY1AC/dI/wAKtRKsSR3UcMkUw3DjGFHJ9vatjTppr9DsAVBxkLu2n0OPWsDTgq3YMi5THJbtxXQWEMJBmDsju+NqnAYDuRU1EkiZJF+e8ktpRCzHa3O5U+UnHI9qjspJLqeSJGLkjCxnoMd81HfTJtw7NIT90kYJFWfAskc/iOBYfMQqr7snIPyk1jtFuxUVfQoS3ZfdCsfyA/MWOMn6+tSXN9byzELaxpGeEychAPT/ABrMZtgZdxxyc96nVkYLcMPnUKmc4BA7UOCvciUUwe/ie4Xyw3LHftGT/nioroOI/wBym1Sdx9cGia9kB8wxICG2gqMcf571GZJLu4C26sG27id3FWkCQhhjcllaRveimyQS7yocrg4wBRTLPUBJGjr+7LDPfrUykMNqArnHHtmqcqtGyqZAWHJYdqmjnxlQTjsPevYcbq55iWpT1qK6uEaGCQbCp3DqSc/pXMJZTRqWlwgl4LH+H/Cu0eUCNiFwzd6ydTnRLd1kRi3YY7561x1lKLujppN2sZPnCGHylmXaP4ccVAJftEcgTAdMMcDjb3qnJI4uxIyjHvUkN0FlGMc9QvYd6yUTZIr2+ZLg7mUKpLDJ61qW6syM3DMozzVCIL9tO4Z7Zx3rUjkVLQLwgOTvI5IPf6UqjGIY4ZJGkkZmXZhuOPrUOpeTtT7HGEkBCsB/OkiW5AKS4aM5YEfxL1pHkhaNdv3lYbWzzz/9YGps0xWEWWSNWDEKx4GarFC+FDMf7xIxSyu08iRpkqCFJ9TV6X7HEoiYt5ucDJ4z7Um+XUq9jLvG25Xac571Bqifu4GV+xAJHStT9zKxZsM6vlSehqvrq+ZbpIUAK5+UHrmmpaoE7lax3I6tGq7AM4J4NTtNEsgVgSp/u1jx3EpfaxLxL+FSvI3mxeXlfQDpVct2Vyl7UbkRKY4mLt/KqCOscbStliVwMfWp7iOQBmyAWIG719fpUEVqZnEOQ207m5xgU0lYFaxsGMfZ4ZvOEMaxnJx8xpJLuPcZ4olRyoUNjgjjr+tUb6eNEWGFiSBzk/pVaN5GBUc/3VHr/k1m4X1I5bo3WtZHR2WJEbcAXXo30qveSyxxosJdJEONw9+1WRG1vp0ERlIcjlQcnr/hVS9ljaJnwFZWOF55PrWEZO5K3KREkkJkn5C4284Oe4qu26PLAckFjntUguFjxukyWbuM/jVfUnZo1jJzhvToK6UapF3T2llgYliYoRsQD165NU9zrKZGHzZxnFXLGVY9OX5lYZO4Z5NV7lI9/mbiOhGT0pLdiW7CCSMToZgWi3DdgYyKk1S5hadxbRfu1YYye1VJcHGMnnpnofWtO7s91uVMgUkDJA7+gpSsmmxu10VIoQlyonDJhdwAOR7c1KsZkLKszP8APk4HOP8ACiWO4kuY7eF1KqoO3soHrT9OfbdL5gCEISecdP50eYvMt2UZcLaSReUz4KyN0HoD9a56a323E0fzsyOyNkYwQa2NSubmO5ie1nZZIywkyMoVJyMjuMcfj2qLXJftFv8A2oj/AOucRzBf4JQOn4jBB+oqolLYzLRvLPmYDMeMN2rc0yZ5Wby933A3K8ZrCtJFYNjqB19/WtewFwkhxMVUruO3p070qi0EyyG2kPITJj5cHufWtTwgB/bcdxGQNtvcMVXqMRnp61z39oKsioinIJG485rX8HFl1tZtpO2zuuh6Exmspq0WXBe8jnDcFoFYMclFyO/NWEdpWETAFFyxX+9xUBCqIXUDiNSRjkDA607TJhHeAYfnIBHUZrRrQm2hZLCRliiVRkEjd6+9Pu5HsoUiRVEshGWHf61YPEjgrsfOQxHQYqndN++8wkO7AAFhULVkrV2IbaO6ePdkgknOT3oq21y9rtjZFzjJwKKTmPmR6FcvCvU5dRke4ohdWfHOcc89KghHnIN27C8rzShWRn8tQcjuf8+9e1dW5Tzkuo+d13FFPT0PesnWn2uuflG0HGetaa/IGO/Lnt2rL8SLiAbuSVzu9PaufETuuXoaU42Zz0uZpUXOFLEYFTvtG5AIwwwCe2PpVGBH3tIz4A6c9KsiSNIGxHtHQuOcn61zHXbUdK21dwI3n5SR3rUtX3wIsjY2rjnn/IrAjeQx8qCQeD3rWV28tAjZOwYHYVM+g9bmlcC3X92J2G3HGMisTUFJlYRoyNtDHb0b3/H/ABqzJkRmLcSQeAO1MuJTkKUAVhwQfSlHcLakNsuI0nX77Z3KvRRmmSJiUliBkbvXBqazh8sM0bNzlvr7VVvZs+ZuUL0UDsaV7sl36At18y7VJGeKbNI09s5ZtxGCpz3qB5CkJWPl8cleMj0ptj5bCQSMV3L8oPbFVbqWkOthGyssq8Pg4A6GryJZW9qLl1VpQ2FTPas18q0fTciHntVm7CbImbzHGwA4FD1GEjg2zFFOxmyeODVEMwclGI/qKvFWMflDO3AOyqcqghAowOhqkBIYwYoTuy5yRn0q9pXkQSFnjLEcCT39qoxgBCzkhR3HoKuadEiyp+83xgEgEYJ9yPxFZ1F7pDZavrjaI5fLA5YjHLemayJZGkAhXgMeM9an1QyNcbW3KQMbTwQKoyrzG+7kZJ9ainFJBFK2hJDbBXw8YOwZYH+tGoJu+bhckZ5znipgwMuxiRuGcDoT71UvwJJSrEoPb1rRXuUVI9qyjOdg6jPetC5jJ2ts7Z65qlFG0syxR5DEjHHb1NX2Rp7spFJ/q1wzHpVS7jbGWkbNMsxwUjYFsin6ncM1yDnapPBPap4I8RsHYIjMM7f4uaGW2ub0xrkhew5OfWs+bW5N02R2U4jtJJzL8zfLgHgiorEvNdCRFAKgqSxPTvilvo/OkNrbxN93gZGF9San0+HyGMbY4QlmHc03a1w0Kwk25duVVyrEdDx0FRQ3SQzusq77W4XyplxyQTww/wBoHkGpWkVVdZooy0h3Hvt4xVez8o3AbGRH04x06fjVIpMsrAtoTFuVweC4GNw7VIN82YlkYKRuODwAO1VHMk2PlYRgEY/vc1MDcW48xGVWUcKOSRUtCsWms7UOimQpIOeDW54WjaO6vZtoUJYzFWH8WVxmsGGeNn2gFJH4Jx/FW3oatbW2rO7M3/EvcEE9yR+VY1L2Gn7xjSWyeSrs/mEYGE6njoaitQiXqlYyoK5Y9en9acJVSQsuCBw4B7fWlslaOVrl5BHFv+X+8fTHrVtk20J7uQxfMNxLev8ADWbia5mZlY/KQW+nen6s11HL5jN985YY6Zp1ozGFnU4DEcke+KErK446IsyTrbEQyQmRgOSeaKim8xmzGzOMYLDufWio5UTyo9Kjsbl4GkBiA3gZ81Rxkds06/hkhYxMyIoOARy3HrXY/wDCv7PywBrWosf+waRn9asJ4JsTAYDqt+2XDBzpzFgcHIB7DnpXoyqLozOFJ9UcT/Y14m1/LVvfeOlZOvwzNaksuUJznPQ16L/wgdmsiltb1BgR82bBhgfnUOofD3TZUIfXtUQMOANNY5Fc1SXNJXZcaVtkeHSW7xht3Jz1B4qMNGoEbSMoPXjgmvWrv4W6asIc+KNUCtzk6O/T8KoN8LtD4ceKNSORznRpBVJovlZ54HDsAvTHBx/F3q1aTHYCEGMbV4rul+G2lwoN3im98oE8DSJP8Kmg+Hejqg3+J7+QrnrpUi4pNocVaR55cySD7oA59aqt+7PykhgOo716dJ8PNMXOPENxtH8T2Mg6/h9Ky5fh/ZYPl+KEOOzWbgn9KFYbRwRLbiNz7sdc9adL/A5yVCHAI713I+H8aSbk8SwZC8g2kg7euPaiTwNEzN/xUtr8ykc20mMf988UpEu554zgui9QRximMvzKsbYGefWvQR8Nd5DDxTpwU55ED56denFNPwvmbJPizSgoXkNG4/EcVVwscCJdoO5i6KNoAOTj3q5CZXhDBiSANqnvXZw/DqBXEdx4l0aQkHa0buoGB3+WlX4dN5Zz4w0PgY5kYAfpS0Y9UcUN4lLNyT820GqcgYzYPvXby+CWtz/yMmgz46j7QV/HpzWTL4TuJWZk8TeElBOdsmqAOPwxTVho5+SdjAqldmDtP+fyretbiNbCIxoNijCAjkjvz+FK/hCcQyr/AMJR4SlkLZULqYJP6VPZeEtT+yRx/wBsaHuy3AvMjkHocdP/AK9RUipKxMldGXqbLcv53RsEYHrWcmDcDdg/J8o9662DwZq0iOlvfaHcHI/1V8CM45/I/wA6qXHgrxB87QtpoeNtrE3a4Vj/AE6YpJW0BJHMuzpfLnqDkipLwiU5APTIJHFdO/w78SPceYsWnsWAKD7auWPep0+HfjKNN9zZWgGRjF2hDDsAM9aYHJWAjFtOqfJLn749BRaJGbSZgWRpXGD7D/69dTJ8MfFZSRobVPJZP4rmPlh2I3cVLa+AfFjbY5NLzGqcbZ4yAcf73SiSBo5uTzHWGON+nLY7VWaWO3LyxEyzMpGQfeumv/Bniq1tl+y6FNJICVbbLHn6nLYpsPgbxWolZfDd47FMqS8fzHHT71Sk7EpWObXy18zyS4fHzDd0OOc0kIaOQLJKuODjPb1rauPB/jIxqB4W1ElgeE2EjB6H5qpL4K8bR3SbvC2sKT38tSPTsarluWkZ14QkkoXay7gA2MnB6VVtyo3FUOCPmbHX0ro7jwZ4unkiT/hF9UWP7rSeUMH68+1Z1x4Z8VRAn/hF9YAxlQLc8f4/hTS0BbGe+5SZWPyA5AB7VBFJI1+sYlCKW6ntW1B4e1toI4bnRdVhfcdmbV2BHUZKggVEnhnWrW6M0theMqDzCVtJCSD0+XbmhD6i2k0dqsjSNvZjjJXoa0LOd30nXneQov2JANvQZkHNZ2oWWp/aJ1+wXwxhtv2STr3xxVrQrK7m0fWkmt7iBJIo4xvhZWHz56EVDjpcaWpHFa2jAAhjGCWYnoxqtd3Sz3YdmIggwFGOS3arlzHtxZjzVcgsoKHBHt6n2rL3xsVt4Y5Y8r8xkiKnPfqKmKvqRuOF/wCdqpWSMsXODnpmrEwCgyR8YwMjouD2rGtZ4471ZJJVDKxGM5wauNdw+WWa5gYkkD5wOe4qpRtYdiSK4eNSrRq/PU96KomaN2YrIjYOMhxj+dFXyoo+8Dnj5m/Ogbs/fb6UzzB6HH0pPOTp8wH0rOzNLojbTbN53uWjJlcAO288/hUhsbdvmZMkjH3jyKctxGGKc7h2qQTL/c/GoaZorEVtZw2kZS3XYp6ruJ/nSsTyNvX2pxmXP3TkU0tuJ7kelNXJaQm1fw9MU1kU9v0FODEt1xQ5yAEHT9aepNkVboRKh3qrAdciseZrHef9GhY5HOytm5V3X5ePqKyJLOYOWHrzVXYmkMD2zDIt4x/wCmFrPJ3W8JPulTLbyMCOtNaykK5KFs9s4xS1BJDU+yFRiC3HYtspsq2uMtaWx+q1IlpdEf6oAgc8057C+dSqRq23r8woTY+VGVdQ6eGhk+x2QAfDfu+oPGKV7fSsH/QLE46gx9qlubHUpY2iS1LNkbfmAzz9OtStpeoMD/ofbqHBxRdicUYt9ZaS+Q2l6U57blxWDdWGg5wNA0YjrxHzkfhXRavoupSQGRbGaRE4JVxnPtxXPnQ9VkdsaNcD5R/y06j/ABp3ZNkV2sNIKKg8PaYVxlf3YGT3pZLWx8hdvhu0YZPyj5cfT8DUcui+IEm/eWN1hz8oIGAO2KmEeqorRtpd9KcYJUcY9aTuBVNppLDJ8MQKCv8AyzmAx+Hf6VC1jofkbj4TDKTztvO/qBV2XTtUkO0aBdkglSUjPA9Tz39agvdLaAL52k3yc5OIzwfc5/Kldi0KM2leGMHzvCE29iCcX5798g8HmmPp/hKMc+Fbpdx2tm/Y8Z6daf5D26vMdIuGjX5W3Bsrj8amSaxk8vZpVwWc52tGxO7HTrRdhZdDPOm+Bcc+FtRU85xftgH/AL6qeSw8ENtM2iaoDwoIuz+uGq0b+ztyd+mo38JBBGB9eahNxazOfs9msUmfukErj2pXYWRJHbeCQgj+z6soBO1TcHC/TmnNbeE2XYJtaQI2QFuCME/jVOOa3ZwrxqDyo2Rtx/hSzWMO4S4fK4/M0ajsi8w8NNFlNe8TW4xj5J1JXjpUkUHh8xO0fi3xUuW3cXCggDHAyOhrF+x6SzpETPGfvLk/e/L3pyWfh+PKXF5JEyHaSSTg9qOZ2DQ10t9DlXb/AMJv4njIUHe1wox6Dp9aa+n6W43f8LA8UJjoBOmMflWFJp2mk/JdlUPI39Xx39uTinwafpMkKl5ITnkkOw9/XpxRzMEjXj02wMQ2fEXxKqAZx5qZx3/h+tLa2EIkb7P8StYba2SshUscf8B6VQm0rSXZFS4tYw/ULKc468E9KjfSNPhVna6jzj7wlwW/SnzMZt3FlcOwkHjy7kY4GDGnyf8A16WHTtUgjlEfjaGVmZWjaW1RgnqD83JNYENlbbk8q5t0TruM4fjv27VfjsVgsWP9oadskKsrMpPA/rUOegoo2fsHiO5jUDxfpMkqN95tPj4/DfS3Wl+InaGSXXNCuDkfM1iu5xnofn4P+FcvK0Ut0jW95p7A/e8sHJ9TV6ymhiuBvFk6AnBLtxx61XMLY0DoXixpV8ubw+0YJ3IbKMbuf7276VXbRPE0KFfsnhW4UHpJbj+hrStbphtVrOxiRSu1km3EE9uf5+9W4b8xqomjW3+UZEW1gPTkjrT5hWOek0XXnlc3Fj4WDA4ASDAx+dFdAbyCZmaSOTIIAJhGTwOTj3zRRzFHqcu8Rjy4QW6YY4AoQBn+ZEIxkYPeqkkMhYcqzZ/vkVEYbzkNOijJOAMhvzqLs6OVXNEQxeb5nltu6YzUrKoGNh5/iFZkMF2FZvPiJY5wc4X6VOIbxk+a5jUeirWcptG0acS2V5Hytn6cU2VR/Cm0981RNvdKx8m8ZV7qckZqo9xcxSN/pcjeoCBgKUajFOkktDZwig4Bb6Gm7wAfkKnoPmzWU2oTK4BuGPXAa2ALe3SqkmrX0fz+fE8WSCPJxyPwqlU1I9npsbd222NmRCWHbtWTcXc4Xjag7Fl4/wA5qvNql46MVmKyIPutH8p/GsG81zUYo1XZb+aM73GNu0njg1XtO5Ps2dGl9JtPyqx4HAwDS/2ltwzJtVhkKQSR9ayYdXkkVirQsN20BMH8vYf0qtca5J5kcbNaeewOQQMjHr/SpdVdx+y8jebUtsQk27hn0p02q+UoLRM2RzisKDVrqVCnkwBnYBSVGD/hVtb8lGj8mJ3Aw5CjC/nTVW/UHStuX11iMxNK4CgdVD5Y/QVG+sQR7fMhkBP93r7VjS6lPIv7m1tn6nftUKB6Z/pTIdQvPJWVdMhljc4xCqnn61fOZ8ppXniqxtITNNDPsJx8o6Y/SoofGOk3Ado5dxVdxG4gjvWJqV7qcZaT7DYwWyqW3TQghT3BUVzcPiyFbhFiutGTI+XbZkAntn061fMyGtT0Wz8ZaXPcRxwzYaQcfMcD2NRN8QNCE8sQv3cq5RnwQvGc8+meK4LxH4j0lbeBrV4bu+VnDxJbhYkUj+FscnJrOn8S3YRba4tooA6n5obdcuMZXjHTj+VF2I9UbxxoyyxQ/wBpLukYhSJDz7H9KuL4k05gA17GF7vLJ39xXi8muXcdwlxnS5wynie3woPofcVEviL51uJrS0keJgGeNB8vYY9yKV2K6Pb4NesZXMUW0zqeIsqDj+906U6PU7NVkeZoo3Q8gsrbfXnHWvFV1ixkuBJHaT7pjuLwLyEA53D+76k1q2FxYpNJKf8AR0ZN4eZlTcQM/j04oux3R6okmjsWCx2T7zgZVefXtTDPpAkEXl6eN3VPKXIx6V47caol9Ilxbyq9wzBcuuMd847Cr9nlRNeTXgLQPtdIMsFLdx2H1pczC6PXZBYtC7SJbuCMnAA/OoRDo6yKv2O2kx1KxKQMjvxXkXntZ3k0rQNbwXB3Rz3F0WDqOpAJyx9jVpPEluqNFHq1uyYJHEgMmeM7RwTinzMLnqqaXoYIkTTbJ/LwQu0EjJ4xUp0zSd+3+zrHDAEjy15Prz1rzF9WsblUWDXrJIVYgQqxRn56lehx+daP9sW8btF/bUT2yLlh5LMRz/Cx5z/jRzAegnT9FYPGmk6fJ2YmNSB07H3qD+xdEJ+XS7BSTlgkKAcdR06VwyXCyW8Ei+IlW3LHzTKypvToqtjuufxqE3McO4TeMLN4d+Y0LDzI8j5Q309O469aXMOx37+HtAcs02j2bK3fyF/AU7+x9EmB8zSrSUp03RqRjHYY9OK4dtW1GGAwXGuafNcR5Cf6UsbOh5z16+n406G/8RR6c32i8sZLZV8xpI2xMEz/AHulFw0O2j8O6FDH/o+h6XGW5Km0Tav4AU6XS7IKq/2dpgAGFi+yqcCuJt9Svmnju7HUrN4GGMSzEjnoRg0SaxrFvJcWsMlsxbDLN5jDYT/CAT096XMNHWy+HNKaQv8AYNOifGPktwrAntkdKgXwxoChUbTUaReQTkE5/GuUvvEWo+fZw6OuoSIyk3H2lhGEY8EI/G5evXNTT6lrtukl9cW93DZoMRF5RMXb1OOcelHMhG//AMIv4faRiNBTKZCMHYk+ueelObwrox3IlikcUmQ/zNgluvfiuSTxrqab7Z40l2OQjuhUnjJbjv2x7VDa/EDXFiMc+iXU91ltm5wN6joB6Ucw9DqD4Ks8nydRmhTPCRjco9smisVfGGqNFHIIbKXeu75bgHb/ALJweoopc3kOx2tzdX8UsSCFJUYEs+7btPYYPNOhmuZIw25dx6oO1MXULpmZsQtErZBCndj1I9KS81Oe1jV5FTa+cfIeopKKN3K/Q0Y5Z0Xlk+h70NJLsGxoFOfWsqLWXls3uo4UMaEDDZ3Z9cYqS11S8mj3iG3bccR9eT+VYziluzWEr9DVV5im1wgHXg1XlExTdF5cZznOAc1Cl5qBJ3R2hUEbsOMgewqFtQnYlUtw/P8ACR/jUryY2+6JfMuJUC4iDoMM23O73pJJplRfOMbexAqFLu68w+bZhGz0LoM/hmplvPNIVGiZucoCpK4+hppak83ule9f/RmbbGfTOOf/AK1c60PmTEmJS27PVSeP/wBdb2q3YS1Z/MChf4toIz+dc/LqN0qwymZEglOFlZBhm68c1bsiNWyadWtkHkQEHuVYdDUMqyRgqIXjJAwwIYj05/Wj+1biINus7idAdu5I+Mmkg1v7SGfyJ0xgEZHB9Kj3X1NPeXQkhaVZPM2ykEYPofqKjupOQix5HXjaCTV19RjhZPM8xN4yNx6inyXbALJHbuf9rZwfYmkuW+4/etsYMreWRH9hnlkzxGuARUtusSxur27oMgrHk/L/APXq/capK8Xly2si5Oz93FyD9etVreazdSFtrzvu2qcg+9b2RzX7nJ+Jms2ld3jaMY6bDnH1rmLjUNDlkRGs51CKQH3FiTjpiu41qbTVURP58Zbp5pwT+fasR9GtW/ei1vYyAfmDAxt6nI471qtjCRi2WpaBGN0lvdKUPzqTuVh9D09aSa/8PecFmju44yScKyjafXr05Fbvk6fArZslZXICP5qNg98c9xVS7hjktGMVlCjIRglAcDnOeeP/AK1NkvUYl14OVIy01yhU5DbEJPH17/rVmHX/AA5D5qhXwcbEFmpQfRfWqpsJIbcSCGJ9wGf9HBCDHXOe5yM1NbaS6SR3sasJM71CxgjJ47H9akBRf+HRIzfbr5QykfJFsAPUgY4x7VVt7nwk10txa3upQyh9yloQoDddw9ee9X2s9cS3ijl3uI3MiRvGdmD+HUmqUj6zDMJY7cxS5JWWLnGevbFAyab/AIRue3kxfziSVMB5YQNpz296qDSdCKIsOuPIsilmggty7YH97A61aeDV7i3Vp9KS5LfMpYkMvr2pE8P69KSlposRdsZVnwWHsaBFS6s9GuL5FD3yEqqoZLRo9uB9Pz9avweG7K6MZTXNJtjjJLI3mDg+3U9KpS6br1u8jTRfZ/4cRzLuB9DzVO5k1KOUKsksROI/MMo6k8e/agSNO40bS7TSwi3EEtwysVk27TGTzjPb2qrYaRa6jbA280FlNAuWlklO2Q5IJB/LgVmNJrrQ+S5fYXIKKOWHrn/PWn2U2tWoMdur4deYnKsoB9OaBiiz+wSSeTP5lzywlVPmYA84J7H2q/NNcz6ax1GOeaIzEhihVzlcjBPUcg570+1bViN0dvqC20YyzBwxRcdPz4Ppmm3V5qUksUN/pmrCJGIQY5UE9R9P6UBYjE37s2tnZ+aXRhtjfLRKBlnKr1HU5PSs+zLJ5iQODuORIF3EH1I6dK0FFksry3Fnq0UhypcKDuHvg8ZFOtv+ENimMU41Iz4UI4j5hPfGO/amMhvJBLpg8u6nRt3znGEP4Dp+NV9HguJJBLHfWERRSoJba2Pf2FdFEfA6qyXA1Z8nO9lBP86dDqHgMThLU3QLRnEbxDLjuRzUvYI7nLRS6g101udasbnIyF888ehx9ac+pa0s8sEM00WBtmAkOCR355H0roLu88GXVhFH/ZhRYpSqeVaYLNjoTnJP4Vl6rLpMaCOOwuIAT0eJkycdKLCa1KsWqXpt4LRNRuZ5DIcwJGQMY5ww796gtfFuqWi+UuoTvFtwMvtOM9c/jV3T9V0e2n8638K2iyKvyncx3HHXpXTL4h0y+sYReeGbMheWaUNkjtjC+/egaXmcde+Kr+Qw7L24XbEFYQTbQCCeo9cYorpptb0FZWS38KKsakgCMfL16880UXD5n0E0cqM06WcUSBSGLc5XH/6uKrtJCsbA2cbMf4yT07kZH+cU2a4jhcr/AGoWBHyALkDjk0JNa3D/ADzdMD5geAP/AK5qOY6uUlhjDJujtkUf3gM7h3oihhESqkC7A25CDwGqfNulqNt5ulHCBF4HqPyqszwtE0fnbB94L2J9Kxk0bwT6EUljZs8jTQBZD/dPU+lU5tO0dQZDDKGx90FgT/8Aqq1bIxk3STRxKGGMZLfr3p14n79lkupnXJ2tGwyFPYjFTFoc00Z5tbFvmgWRd2N7MpJz7Gl+yWVoiy/Z5/JRi7bY+h75PcUL/aCB41YhDgID0A96juv7aYG3+2p5GcY2e/PfpRfULaaGbLquiwW8y291IkbksQ1uWI9ePxrOi0yPUo/OtVu5bFiSG8nADgHGMnpzWvq9urMZ2AYlQkiouM4Byeveq0VvbC0tbd727it0dtymXBHB547fd/Kr0Zl7yJbbTmtrPdI8gUKWJ8vaMdMH5jz1ppjjk+zb54ZBu2lVhCk5+7xu61ELOxkhMNxdTsrgtjzW4PvTms9LhCTgkXAYhSrnKgAAZpPlLTlbU1To/wBtcNdPDOkZw64AYeijB79PwqER283mWZQLE5XZEFOwgDGCc8fXNZ9hDpGADNcwyMwdj5hIJ7Y9DTIZYZrm5S5WeztywRSJt/mL6jjirTRm1I2rm2023umt7XYyldsoaXIJxwd3Yj0p0emrDYrIl15ayAySzL2Ve/49PWszStP0JsWzXq2bK/nRzHcdzDtycdPanm4tGgn8y9u2kjnZ0EQAhY9iRjofyrS6MbMtfZdOmfzLiDzInKsxkXa7EjjBI49+MVQs4RaXcdxbeIJp7S6ka2hU267NrZ3LgkZPQA/jVOWeTUIbxHu7pv3DBQQGJPt6HsO1Zun3N5f6PO99atFPp2wQxTps3HBC4Cn7w4z9a0Wxm9zqZdP8P6Cb2HTVtbSWKMSYCCUbF64yerEdfasJNK8HTWR1JNQDB1LXEgXHmShwRuXqTnpjjHrUEFxqE0sy3X9nQxJA4e4fChwRllHcgdl/XmoZpraON9T3QzQzI+RawBZsbABtQkjgD8DQI1p9Nso2iunvkSNZAVXzFCNGeAn6kg+1ZVzouk6rHfW+l3rpPsMFuVmwBJk5JGOVwAO3TPesy/1zTbHXLaG4szPawKqW6hc7mVABvHrxnPvWKnjLSVmlf+y3hupMjzFVhxzyMcdcjjsKBNoBPrsltaWMus3cz27mbeiAIqg7Tz1JGTk9PTNbtp4f1BUWSHV7lIwgnWfAaNsng4x0B9ccVlX/AIi8I3WiqlrLeWU6vv8A3SEec5I3Kd3RBzx7VvvqOn26R3VleLskjj86zckR+SOCwIOBg9qARQsxq7ai4sfHlq99I262JsGaNfVTjh/wq6JvEkd5JJP48soy8JkeMW3OR2XOMDPauh/svVtTjhfRZ/DthBayDEycOFxwAgbp75Fc3fX2o/aL6wjstMlv7AhZgiB3lDHIkQHr7jPFAENnY6vcXUkd74s0pYFhZ13258wbuob9PpTbmz8Wx+XZxnSNQEzkMBEFHmDAUbiejDH05rRv/wC2PtqLbWiL5yhlaaxBkPHOeew5/Sr8VvfQm2uJvEGi3WltIqPI8ZhIlI4AXqcHvmjQLGGnhbxHFZ3T6ra+GoZFUNBDa3pmeQ5wVyQu0gevvSHQ9buElhm0Cwgt41+aVZycAAEHAHf0zWjr1rc2bgrd6O8JKxreMvE8hPJCA545PXpmqsd5qi3S6baW9hLeTsHUpdN5Rj2ZUMc9dx/Kkw0G21j4j03VYbCLwrYwXXzNB9o1BvKfI3Z3bOn8iMc90gXxTdXTtb6Za7YGTz4ZLzLZIGP4ehzU+pX2u2z/AGPVNM0czqm2OZ9RdkzkZC47n5hjtjNY9/JqsF3Hb/2FavqEqlf3Wosq4Xng/wAWRyPSgdzWksvFz308en6Ki4KSSWokDKiHsHYDO4ZxxkelV7iDxRp+oTf25pdvYWcmWitpQnmKD935x1NTaq2tLo891Bpc0ttaxxvdSx3jYLEkYVifmAGMce1R+LpPtT6c1xDqUq3FuJopLyUKowPug85JoBnP30OoXE5V9GsdQBbA8qYLJj0PpSi8kFu8EvhRYYXZS7i4QuhTgYOMj39abpukrqkt5Pa6be2yw4YYuDlsHnkfpUlj4dv7i6nEGnXscSxGQzyzBo054ViOhpWAqXc2mSWkfl+H7uB42B8/cA5YeuMjHvUUos7wBb2w1m4jVs7WdSAf7w6c1Jp3h/U7y2e6a5uvtInCmMyYg2HueM59OcU1FvV1L7Avh6e8ZSW3pdnovXjHb60tRMtt4f0K6tix0TXV3AKkgljymPT5qifwnpG592oeIIlwBsMiHt04/lU9/dw2gaTTdPe4JZVDLeHa0jexHynoMVWt/EdlNPItw97a3e791IhVowe4J28HrzjHFN3GrFSXwzpUTbE17WQuOhhzj8e9Fbel61fyxTRyaxNvt55ICTEMNtYjIxFyPfiip1C6PY5niMxdreRQTu2jofpTF8tW37JC3VlyMNz/AIVLddB/u1SHf8P5VC2OyT1L32jaMCzBP8O18YHrU1nNAICtxbjc38W/OBVI/c/OoZv9RH9DWLk3qdMYJ7ltxbgnDFlycAuckH/CoWl02OZHjMzsVxKshyoI7g0o+5/wKksP+PK6/wBw/wA6mE29BVIRWw2CZRPG0kaNDtOVVznPbPtRNPalrcMqIXb5wCdoWoov4PpTbr7j/wC7SjN3LdJWH3V5p/2a3VWglmU5Z3+4wB6EVmSW+n+ekcl7byG5lDoVYrsXbuxg9AaqXv8Ax5S/9dV/lWJef8fmof8AXH+la87sczppWN/UV0dGH2OW6yud67Syrxzz3rUtrNFtg8ghMWB5MrMMyPycMD2rmoP+PRf+ua/yFJd/8hKL/cFZxk9WVKOiR0VrYQ3UZE2oW9s+9tyMvQ+xHYdKeui3uoRJF/x7R7MxyiMDzD6E0aZ/yMMX+7/Su08V/wDIBsfq38q0jK+rIqLk2OIvdBms9JRY9btJXdiSkkY3ZHYN2rKa01a1RNz226U4jhBB84Dkj8PSs6b/AFM//XU/zqK9/wBbon1/xrZLS5hJ2dh6N4ih1aI26WVuJwzBbtv3ZA7YGOfQVl6Do3jDVtalFvA7GKfzJD5+E3bsgknrg9PapPFP/H14d/6/E/8AQ66/w1/yDdW/z/G1aLYzZxGsaTq8erTWd7pU959jkXMq4MZdu5PcVFq+m69HdxC60q4sprNzEjwsMfvDvB4GMZH5V00P+v1T8a0PCn+tf8P5UXJPOb+DW7W5kupLW6uJxm2lLqhCjHRsLjHvUNvp/ixtDW3W0nfTlXKIYFKpv53g4z0JPXjmvTdC/wCRa8R/9dLf/wBG1dtf+PGD/ryb/wBCaglHmms2+pvHpkOq6Pp00lshK8FWkQjGWxwe1atteak2nWyx+C9MuLQyIkUYPyzMpyFx36muu8bfe0z/AK9G/wDZazfBX/ID0r/sIL/M0ON2O9jmrJHs9XSG78Avby3E8hcWm+NnU/wKoOCB6VnyJpdqILu30XUm8yZpFukuZEkQIeUOD2969kP/ACUQf76fzNcL4s/5FvXv+vu4oS1GY2jeL4Cot7WG/vTPJv8AKkndp4+eERu+RzntTIdY0vWdWmMulyXEEZOyBl3FVHXLHgEHrW1qv/IL0H/rgv8A6AKg+H3/ACLN5/11k/8AQabVhX1Kdr4j0GOaGWVNB/0Zyo8qI7kzkOq5z27nPepX1jw0m4W9vpE0fkBoWijGU5+VD6HaDk9M4rH0P/j3tf8AsLyf+kjVkj/kX/GX/YGg/maBvY2U1q2ewmuv+Eb04tDumgdkISRVABOc8MScfjXRzWXw5n8OWGqTzWUksmBNbweZ5vGTsjBb5SBx7GvJYf8AkSr3/rnc/wDoytbWv+Qlb/8AXb/2UUhrU9Cs4fD02hW8i289na+cY7i1ubiUyNz8jIobAVR1/TFF7Bp1zdafZR2YubaJGkjlnMwjRwTkEFzxtHB7k1g2v/Hjqn+9H/Oumu/+RGh/69m/9DouBFZL4bj06R4rO4slgjCiNZZt5Qnpjf0zmugtn8HtpF5o+jRPYXUiltyyu8EjHrwTgsffpXnWr/6g/wDXVf5U63/1Ef1P8qm4dTZs9N8VeXN9k1wKIFDmNUiYSSA4COCvCgYwRgnvTU0jW7XT/JvdVtYbxpVkhXTY8NEM5kEp/izntgeoqv4e/wBWv/XVf61dn/4/G+rf0p3HYljs3tPDx0+6vbORiGWUx6eGaRt2UYP3YDB56c1zlnoWox6jHdxpGfMt0t512MVCjlycnksQB+PGK6ix/wCPeH/fX/0E1ZuP+PP8U/maVxWIdS8d+LLfUJ47XSEhgD4TybfaHA4DEZ68fpRTJ/8AXP8AX+lFId2f/9k="/>
          <p:cNvSpPr>
            <a:spLocks noChangeAspect="1" noChangeArrowheads="1"/>
          </p:cNvSpPr>
          <p:nvPr/>
        </p:nvSpPr>
        <p:spPr bwMode="auto">
          <a:xfrm>
            <a:off x="6900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a:p>
        </p:txBody>
      </p:sp>
      <p:grpSp>
        <p:nvGrpSpPr>
          <p:cNvPr id="10" name="Group 9"/>
          <p:cNvGrpSpPr/>
          <p:nvPr/>
        </p:nvGrpSpPr>
        <p:grpSpPr>
          <a:xfrm>
            <a:off x="6683787" y="4690689"/>
            <a:ext cx="4206320" cy="1416337"/>
            <a:chOff x="4941115" y="2455764"/>
            <a:chExt cx="3154740" cy="1062253"/>
          </a:xfrm>
        </p:grpSpPr>
        <p:pic>
          <p:nvPicPr>
            <p:cNvPr id="2060" name="Picture 1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683323" y="2609617"/>
              <a:ext cx="707078" cy="78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descr="C:\Users\WHPTA\AppData\Local\Microsoft\Windows\INetCache\IE\V0L5Z7U0\bat-silhouette-for-halloween[1].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941115" y="2609617"/>
              <a:ext cx="616289" cy="460754"/>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WHPTA\AppData\Local\Microsoft\Windows\INetCache\IE\V0L5Z7U0\silhouette-rat[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12703" y="2947397"/>
              <a:ext cx="570620" cy="570620"/>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6583348" y="2911561"/>
              <a:ext cx="815742" cy="22912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1" name="Picture 13"/>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21726" y="2455764"/>
              <a:ext cx="474129" cy="1062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99619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ree, outdoor&#10;&#10;Description automatically generated">
            <a:extLst>
              <a:ext uri="{FF2B5EF4-FFF2-40B4-BE49-F238E27FC236}">
                <a16:creationId xmlns:a16="http://schemas.microsoft.com/office/drawing/2014/main" id="{C38DFA6B-E33D-B14A-83CF-C0495C972E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7378" y="1428530"/>
            <a:ext cx="1877282" cy="2503042"/>
          </a:xfrm>
          <a:prstGeom prst="rect">
            <a:avLst/>
          </a:prstGeom>
        </p:spPr>
      </p:pic>
      <p:pic>
        <p:nvPicPr>
          <p:cNvPr id="21" name="Picture 21" descr="A picture containing cutting, person, table, indoor&#10;&#10;Description automatically generated">
            <a:extLst>
              <a:ext uri="{FF2B5EF4-FFF2-40B4-BE49-F238E27FC236}">
                <a16:creationId xmlns:a16="http://schemas.microsoft.com/office/drawing/2014/main" id="{F516B02D-8245-4E19-83E4-1233BBE4FB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2594" y="3528006"/>
            <a:ext cx="2564131" cy="1692674"/>
          </a:xfrm>
          <a:prstGeom prst="rect">
            <a:avLst/>
          </a:prstGeom>
        </p:spPr>
      </p:pic>
      <p:sp>
        <p:nvSpPr>
          <p:cNvPr id="16" name="TextBox 15">
            <a:extLst>
              <a:ext uri="{FF2B5EF4-FFF2-40B4-BE49-F238E27FC236}">
                <a16:creationId xmlns:a16="http://schemas.microsoft.com/office/drawing/2014/main" id="{001AF027-68D6-42C9-9A6F-371D25D0B96C}"/>
              </a:ext>
            </a:extLst>
          </p:cNvPr>
          <p:cNvSpPr txBox="1"/>
          <p:nvPr/>
        </p:nvSpPr>
        <p:spPr>
          <a:xfrm>
            <a:off x="2116110" y="5513913"/>
            <a:ext cx="2197100" cy="40011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a:latin typeface="Arial" panose="020B0604020202020204" pitchFamily="34" charset="0"/>
                <a:cs typeface="Arial" panose="020B0604020202020204" pitchFamily="34" charset="0"/>
              </a:rPr>
              <a:t>Direct contact</a:t>
            </a:r>
          </a:p>
        </p:txBody>
      </p:sp>
      <p:sp>
        <p:nvSpPr>
          <p:cNvPr id="3" name="AutoShape 2" descr="data:image/jpg;base64,%20/9j/4AAQSkZJRgABAQEAYABgAAD/2wBDAAUDBAQEAwUEBAQFBQUGBwwIBwcHBw8LCwkMEQ8SEhEPERETFhwXExQaFRERGCEYGh0dHx8fExciJCIeJBweHx7/2wBDAQUFBQcGBw4ICA4eFBEUHh4eHh4eHh4eHh4eHh4eHh4eHh4eHh4eHh4eHh4eHh4eHh4eHh4eHh4eHh4eHh4eHh7/wAARCAI5AU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8r0/WkPU8VMF59/Wmlc5zXTzHC4kacjmkcLmpdlNK5GaLisNjUH+lSBVx0/Gm7fTinc5pNjWgCNWPGaeIlFNUNmpUyaTbKSQCNen5UFeacPelHvUlWIzGvenIAo6UHPpS4OKLjSHD5eeaXd0+tNC5HWlCHPapuUOLdqRkG2jbg+tLgkc0XCxA8dRFPatOGGN857U820fXbxR7SweyuZSJxUnQcCrr2yhh6VFIm08Uc9w9nYgHrThn0qxFAW7VIbfPFS5pD5GVCBigjirDQY701o8KfWnzByFYJyd3Ip3lj0py43cipVjpuQKNyDy1/u8mkCLzgVZEfPrTHjA6D8BS5h8pDhcim4FPYYFNRcmncmwhC0mxcdKl2c96UKTRzC5GV2UelJt5GKnZPypAnpT5g5CMRetL5PvVjGBjtTVZScYNRzsvkRF5fynvSeUCMkYqW5fao24zVaeXCYB5qldky5VuRSDaSBioW60F/rTT1rdI5m0x5oppz3oosBcLDHPFAbB6io+9HepsO5Lv5pN2Kj70A807BzEgbkUu7n0qME5pwIx70mCZIKeGxUQbHWlLVLRaZLuFANRjH408Y9aRVyQH2p24YqLPvS5zSsNMfuHUUpbcOmKh3cUufSlYdyQtijfUYyxxTzGRzQxq7JreTDgVo4XAPbFY/3TxUvmy7cFuKznG+xcZW3J7hwveoDIDjI6GopGz16Ui896pR0E5al0SgkD7oqdiBhqz1Unj9alZioG4nFQ0WmSM25h6Uu0VFG5Y0rybaLADrHH1XNM8zkDHFRSOzNkmmLmrUSObUt7+evFHGMhsVXj6/NSyNz7UnHWxV9B77c+tLFtx0qAsali4G40NWQk9SXGaa4UU8MuDVWWQkkVKVxtpDniV+hoERHRqSJtvXpUpZQuR2qm2hKzIyjY60oVduORSoxJqRcE9qm5ViCSEMO5qs1ufTNaW2kK01NoTgmY7wOCPlNM8hs/drb2jvTSqdelWqzMnRRlrb8cg5orTURsM0U/aleyRk0uDnvTxil4zj1re5y2G7T60uDg09VJqRV9alyKUblc549KBVvam3kdahMfzYFCkNwa2IxTlPFPMeABTSo3Gle4uVoN2D70BqXCj60o25wKY7CFjShj+FKNtHftSuOw5RuFT20BlbbnFQA4qeCcxjjrWcr20NIW6l2G02tngiphEuPmAqOK7Vl5YZqGe73KVXjNc1ptnReKLK28B5GDTbiFSmFwKoJMytuUn6VbeTzYvMZgvHSm4yT3BSTKUkEgP3SaVYJMfdqxBMFb5mzUwmVuFq3OS6EqKIYomVOaWWEtjNWAQ3APFOIyazc7F2KYhC8ikkiyKt7AKQLjgUc4uUzhE2cYpfJYf4Vo7F9KRlGar2guRGeIyegNMliZRnGa0W2KecCmuVCFuCKFUE4Izgh4681ZEbCMVDNcZYheAOlNM7lRlvpWrTZF4oe/7sDPJNQMfm6U7zCzZY5FBx0amtCXqOVSV9qaCfuinBlChKdDtZwNvNFyrDArYzzmnKWXrnNXGVduVGKjlX90Tms+a5VrIYJh6Ux5ju44qFWYkAVI5AHY1Vkhcw9pvkx3qF5Wfg1GeuaYuSfSqUUS5MtJJtXGM0VX+b1oosh80hu2lC47mgt24oDDjNa3ZgkkPQbRilLZpmaA3I9aVguOOcUsW7ORzQnzHb71qWsKqnQVnOfKawhzFcRb4d23mqrQtnIXitYuqnaOtRzOq/KehFZxqM0lBMzJFyKjA9OtWV+e5WNQSp61aaKFOdo4rTnsQ6dzN569qTlTxzV5ijdFAFRGJWxtOOaamQ6RXy1O/Sr0Vr8vJFTJaxMR8uR61LqpFqkzJyc9aNx962PsMW1l21BLZY4RaSrRYOlIoBzzS7zzUklpMp4U037PMTypFXzRZHLJMYGOR0qxasdxFFvas7YbpV2Kz25x1rOdSKNYQkLFlunSpscU2OIID82c0uNuATXK2mzdKw/ikxS9AOKOai5ViGeVY1ywyKrG99Vq8yBgQQKiW3j5ygrWMo21RLiyg024liDTJGbG0bsGtRYEXoBStFGeq1Xto9hezZhbW9DzS+W3901tiGPrtFDxpjJWrWIXYh0DFSNicYokyo2jmtRdv9wUrW6sBxmn7bUSpGSqse1TQIyvuNXhbqpOBSmFmbGBSdZMFSsRmQKgzkn2qFZ1bKnpVl4WAwOtV1s2Z9zce1JSj3KaYixpnKmkAXBIXOasNAQNtMMTYC4xRzphyspMcscjgUp2kBlHarvkZ+8tLHbhRjbxTdVC5GZ34UVpGNM/dop+2Qchig89qAatDTpMEnmnx6e3O7gCul1IdzkVKfYp7vzo3HOOaufYXyMcCpRYsOg5pOrEapSZWtSFkBbpWsZBsU9OKqpZvuBxmrgiyvzLnHSuepKLZ004NIpCT9/uNR3Uu5hz0qa4i2gtjFUijyMSKuFnqRNtaFuyZEVnc4OOKbNJuY88UsdrK0eenHFKLOTp0pXje9yrStYqySZxxwOlKkgyATUktoynHWoJIXTjFaJxaMmpLU0Y5FaNSp5Bqy1wiDaSC3oKxkkaOntLkZPNZypXNY1NDdWRWQNng08YxWHFOwAUMQPSrb3RWEKG+YmueVFp6GsaiZoFAccUwopJwKijmO1GLcZxVkMMbs1k04miaY0KoOAOabJu2fKOadHkkn1PFO71N9RlZY3Qckk0QxMDuYnPvVr0ox60+dgoIjCN68UpHGM0+k4qblWGhaXaaUUhJJNK4wHXkc0be/FQyluVVuamQEIPXFMS1EwD2ppUn8KlpBzSuNohMOTnNO24HFSGihyBRI8Uop22kIouOwmOabtpwU5JJpccUrisNwKTaPanHpRmi4OIwrkYo2040lO4rDNi+lFLmincOVDA2Tz0o3DjNLwB0z9KikUt93gVurGLJQwb7vahnVBliOKqlZlJIz9KryJMTgqatU03uS5NItyXeTiPvUcl8VdR6daqvFIoJwfaoHVx2OPpW0acTKU5F2a4SZ/mPy01JYo2G0cVUVWz3xUqxM1U4xQuaTL8NxJLKAOFDVdZvXGaz4IpYwMdKn2uRnca5pxTehtFuxLKyL1wDVOabEf3Ac9KkMcmMtz707yQ0eGxxTjZCd2ZTuGP3aj3dauyQruPymmLD8w2rwK6VNGDg+5UVmzjmpI3bIznHpVpAgOPLz+FWo1jxjylz9OlTKp5FRpvuU1MjMPvbc5rStW3YVu1VroNgKoPuarfvlcfezWco86NE+Vm1vUCkWTJ4zVCGOeT5WOAe9Xo4/LX7xP1rllBR6m0ZNjXLKxfOTUa3WAQy/jSyQsxPzYzRFCsakE5prltqGt9CF9QUN0NRT6g+3bGAPen3Adh+5iU9s4qmbe4zlkzzW0Iw3sZylPYt2N2S+1ycnvVyaQR/MSarWsO0bioDfSrB6ckGsqnLzXRpC9iOGQn5iMZPFTSOd21CM9+aZ5akDg1EbVS2S7A96n3Wx+8kXRwMUo/KoY9yALndin7jmsnuap6DqAKarc+1OH1qTRIWkxSg0uaVwGCjvTuRQaVwYzFBFPoouFrjMCmmpCOaSncStcbtop9FLmL0KrMMHv9KYWP5UqxjHf3qRU46dK7dEcOrGx7s/N+VDfKSTzTuh6fjSlQTzU3HbQhBy2Kl2IR0pfl6DAOacOlDkJIhaFMfdFJHDtfgYFT4oAzT52OyADGOKXFLjjrS4rO47Eb4CnjimCPHQ4FTMufpQF9qakDRV8nLk9R2pUjIJY9elWtvYCm7MnNP2jFyEKQ/P7VJgAAKopx3ZOF49aBluelJybHYGCkYI4pPLXO7v2p5WgCp5mVYVcDgcDvQc59qa3oOaaMg96VhiuN2OtQ3O4KAmfepxmnMvIJ/KmpWE1dEVquE5z1qXbxzRkA4oB5qW9blJWDae1N2dTipOKjeTH3VzSTdxihcilK1Vku5B/yzApi3N1IcJGKv2UifaRLm3FIVao4ftOcvyKtLkj7prOT5eptG0lsQ7eO9OAOOlThe1OEYPY1m5mqgVsH60pz6VY2jNL5ftU85XsysM0oqxs5o2HNLnDkK5owanKZ5pNtNSDkIMGkwan2+ooCUcxPIQ49qKm2UUcwezKeDmnAcUoZT3FDuqjcSPpXXqzi0EOMe1Lt4qCSfdjbxSGZiRjiq9nInmQ+RlQgtSxyxudo6+lRNITg4BxUsbRH5ioBqnGy1Qk9R4weARmngHrVdpdpG1RTjccfd5qOSRSkupMOpp4U1XW4+b7lPNwPQ0uSXYpSjbcl20Y5qOOdG9qbLcbWwnPvU8sr2K5o7k2OaADUUdwCRu4NTbl6hhUtSRSaeqDFIVp+5cD5hntzTTIm7buwaWoNJDQtLgH1pGljBxuFPDK3RqG2Fk+owrzQVqXb370mB60uYfIRig1JtxmkMdHMHIyMoCOaNnGKl8v1pQnPQ0ucagQgcYpkkLyDG/FWhH3pwSj2livZplBbQ/xtmp44FXgcVZ2nNG3Hak6rY40oojVD61IARSgN6ZoPyn0rNs1sIc5pU69acBkUoSouWgC04LSbTmnbSPpUsqwgX5jS7acvX1p5/KpuXykBjo8vipsU4D0pcw+Qr+XSeXVrGaULS5w5CoIzRVvZ+NFHOPlRxy3EbfxHrUm7cBzmsgHk845pyysPusa+ndI+YVbua273oLgDhhWX5zbfvUnmE9Can2TG6yNbeMZyAKXzF/vVlJOy8ZzSmZiOKPZMftUaisp7g07IrIWVgKeJ5Mj0pezY/ao1NwpM/NVBZyeuaeJTjg1Lg0WpIu7uKTdVZZPXNDvxwTU2Hcs7uKTfx1NVxJxzzTvNHejlC5Nu6cnijccVAZBk02SRuxIp2Fcn3bfWlWTBzVXzGpfMxijlDmLwlJPDHn3pyyMOjGqiNk04NjvWbpormZpR3eM7xnsPrQt3wdy89jWeH/EUGQ1n7CJp7aXcvrduB8yg0n2x+RwKol+MU0tgZp+wiHtpdzVivRsIYc+tOS+jyARxWSkmafuHrUPDxKWIkac18qnEa59zTDfNgfIM1QzSZGD81Cw8bbB7efctNeTb87qa9w7D5mJqsHo3Vfso9ifaS7llbyZFCq2BV2DUIyoEi4buayM0Bgw5qJYeEuhca849TeuL6GNPlbJPSqCX8yybmIcelUd1Jk1McPGKtuOeJm3c2rXUkkfbJHsz0IrUWPd7+9ckGIqwmoXEUZRJDgjH0rCrhL/Ab0sZZe+dBcSQwoWZlJ7CspdTk3n5F254+lZ0tw8rbpDzTFkGRxjmqp4RRXvE1MZJv3TsYYxJGr4IBGeaf5J5qnpWpwfYEM7AMuFrTe8sEKh7iMFumDXlzhOMmrHaquiZEImA6UVL/aWmg4NymaKnkn2F7ZnlW3n1pDnPXFLtb+7ilCn0r7K58u0N704f72KcIu+P1pwjGKOYaiyMd6WpBH74pNnSlzIfKxuD705VbGM0oU4pQrZzU3KSDDA+tOViP4aYW+bGDmpMHHJpMtCrJk9DThzTMU5V461LKTY8GnHkelR80u5uOKmxSFNL25pM89KUUgAcjpRtBzQDignigEKvGadk9jTCcikJ5osO5IrHNLuqHcc0BvelYLljdRkVCGo3UWC5N9KCw6ZqENzSnrnNFh3JS3vSE1Acn6UA+9FguS7uKcG4quWOaeG4osJMm3c0Bvaos4pN1Kw7k+4d6CR2qHNKelKw7khb3o3VGT60hb3p2C5KTzRkd6geQL3qM3IHajlbDmSLYc4IBIBoMjf3jVP7TntThMp70vZ+QlNFgs2etFVjMueOaKfKw5huOxINNPrSnB+tGD3rdGDEw3Xgj60L9DS8gcUDnkmmIBy2WB4pxP8AnFIMduadzUlibvQUo6/0ppwOaXI7UxClR1xzTqYCO5pdw7N+dKw7oUcUA4FIW49aQNx/jRYXNYeTSgio80BqLD5iTcM4pc1GTz70o9KVgUh4b1opKX8RSsUmIffikPApXGRTHbAppEt2FzQDmm5IINA9qqxPMPFHb3pvNLn+VS0UpDgeKWmc45oz2pWHcU0nekPSlzwKLAmHSjPtS0nSiw0w/WlBPSm5wKUDNACqee9SDrTQPzpTUstCHDA0gC+9MHWpBQCIpAMnrVdzyeDVt9xPFQsrZqosiSKx696TdzUzI1MaM5GRWhi0xgb/AGsUUvl+hoo0FqOBxzk04M2ODV2bT5kDdDiqvlNg/L2ojUjLVBKlOG6G729aDKcYyKaRjtR3q7IjmkSCSk3c0zvR+FLlDmY8saXcajzigNTsK5IDxRmo/elzRyjuPBxRnIppPFIWNKwXJN1KGqKgE0co+YmzzTkOKiBxTuc+1JoFIk3flTt3GaiByKUtSsWpkgPNRscNjqKXcKY3TIpJA5aDgcinjHWo17U445ptCTAkHvSA470pHekHXmkO7EY0jGnnHtik49aYO4obp3FKzDtUbYHSjd7UrBzD9wpCwpmaDj1osPmHA1KpwAaiQZNSj0pSLgLu5px+7TcccUvQc1BqhgXBqRTTF5angUAhO9Mlp571Ex70khPYQDIpKUdaGqiRpFFLtzRQBcaaRidzEg+tMJyf0qMkikyce9RypFuXcSSJSeKi8olsdqmzSZ+laptGMopsjEdNeM4zUxIK4zik3KB1JpqTE4RsVtuKQVLIyluOlRE1omYySQuKSlJopkgM0HrS0lAwPbFKM96O+aXGOtMQdfWlH1peMfWlUUgEBp3agYzSjn2pDEFO2+1HbNO3e1A1YQL7UoHtzQDmn+vapZSSG4HvQARzT1GfWpCnFTctK5CF49RTCNuRirGzA470jxjbRcrlKhFIKlK9aFjyaq5lysaFGMn8qFA9BUqIcYzUgjGOBUNo1ULkQjAFHapivNJtUGk2aKIwDaOuaac+tSAd6bjnNSMI2pSTmkwM7qQmgBsvrURkHYU6QncQOlNVfmq0jOUncdGeSSKcaOMcCmM3UUrXC9kBYjvRTcjvRTsieYUTHHJpRJnk9agGfTNLzjPAquVEKbJt34UhY9aZxjPel7YpDuxGYnA6CmM3PXinn9ajPNWrEMCc0ZING0+1B6VWhNmFAODSkH8KUU7oQmeO9LnpQAD3NOK0BYTpS04KTjjmpGioug5WR+lLk54qQR80m05xzQmDixh96d2p4Xvxx61FcXFnbKxuLqFAsZlO5xyg6t9KG0KzHj3FLjjHSuS134k+EtK0GTWFv/t6JIIvJtwDLuPOcHt05+tcCfjwWlZYfDiqhUrFuustu7H7vT2qHOKKUWe2qpp+fl3CvLNO+NmhvJs1DS57dTAZi0DeYN/H7odPmPPtxUtn8bPC9xqBjmtb/T7JSS01wg3AYGMqOhBzxzxipdSL6lJWPUosZx3qcL+Jrw3RfjQ//CSLFqkCf2ZJJhZLdTlF6ZYHr1B7cV2Fp8aPBsl7Fbyfb4kklMX2loh5KYOAzHOQp4wcVm5pm8Gj0Jo6a64HNSJJHPGslvIkquodGVgdynofofWldCBllNFy9Ct5OBn1pdq5PHNS9+lBHtii4KKIgOOnFO7UvrnpQcUhoaetMfGelKzUwnjmmK4hNM3etIzGm5J7CnYnmQ7NNZttA6U16diXLQYWyach70z0pV9DxVkJkhJPTpUZ61IP0ph/OkkNsaevUUUqruGcUUyLDcUh6cjinlfTijYfrU3K5XYaoLHigKd1TRxszfKvFWY7OZuiHn2qJVVHc1hQlLoUSp6g0jY49a1hpN0xGFFI2i3hf/V/rWX1qkt5I2eCrfymQOuMUba1zot6DkxYH1qzb+H7hgGdgKHjaMV8QlgKz+yYAXnp3owa6J9CkQMCcE/dNLZeH5JvvttxU/2hRSvzDeW1uxz23jpVi3t5JD+7Rmx6Curj8PWcY/eSduDmrFnb2FnIdt0gJ4YGsJ5rBp+zVzanlrveb0OWWzkV2V12nGSKJUZguI9uBzXcLaWDyeeskbnB4ByCP/rV5B48+MXgfTtJ1OPR9RgutYhcxW8cYDB2Bxk/TuOorKlmTqStys0nhKcVpKx0bR+XGZHZUVeSzEAD6k1xHiv4jaRoaWd1HC+oadJdta3V3btlbdwM4x/Fzx7V88+NvHWt+JtXubm5urmKO4Kl7WCZlhBUY4XONvqKwLi+upbcQfaJvLU/JEZG8tD32p0BPcjmvTUmeY4q+h6zqXxv1q4e9todJsYreRXji5LttORuJz1IwR6V5TqOoX94iiW6uX8tBGGeZmIT+7nPTPaqJRo3HmEhT94joRSwltkjIuQf1oafVj5bD0jjjOd3zn73yjmpDHAgEm/5xjp296fArKnzx5ZeRkcDPT/Go4o5F3l1ySeMdz/hSEBkufOCodpYFVz2qeWOe1CfaomQyco3TIBxkevII/Coi6lZAwZ3Axgcj3p/myXEqqzMzqoVAxyAOwXsKLaA7EZnKux8xmkI5z0pVnmGd6q4PBP1FQNJIsxjK4YHAyOlTbJd9vMyKiXCK6uWyFQnG5gOmCCKOQDUs/EmsWpiMOq30LRRCFPLnbaiA5CdcYrf0r4j+LtP1SHVP7au7wqctbzPmNl/unsM+tctdR2ttHJa/Z1kbkGdHOBj+Je2PrVXzpFcxtyM/LjqwpcvYEfVvgL4naL4oSytdj22sz/LLZr84jP97d0K13h64Pr+Ar4u8Ka/qnhvXYtV0qRVuYCwRZeUIYYww7ivQvAXxo1pfFIi8RSRS2E5VJWCHMXPLjH+cUJspT7n0Yeg6YqNm/KsPw/4u8P+I5bqLSNTjuZLeXy3UHDE4zlR3GO/tWtu59fp0rRRE6iCVgMVGZOKSTJb3phXH9KtRM3NgT2oFIF/OgD3p2QuYduwcU0tmgDmlC0WDmbG4pwFLjpS9fTNDACaqaldJY2M91IpZY0LYA68dKudePw461574/1fXp7pNN0tFs4ZAVEsowzSDqCDwU25z3NTew2ys3xUha4mW30Vpo0kKB3lMZbAHO3tRXmWteIdOiv2F1pMLTEfM0BdVbHGcZ74zRUc3mVofTq2kpwdvB96t22myOobK4qb7DOFAMw47VJBbTLlXkdR7GvNqYnS8ZI9ujgnzLmgy5a2qQxqu0E9+Ktxq2TwAO3FU442jH+tkIqyrSbcb8j3ryarbbd7ns04csUkrFqLI5bA9DVhQMZ4/nWBeNd+WyidGUjoeuKwvtFxGxCTyDHo1a0cA6yupHDicSqLs0d+MY5GfwpHuI4l5IB7ZriItUvoxgXMmPfmg6hdM2XlLfWtFlU76yOb69S6pnaeb5yFUaNjj15rJ+0rDI6tOA3YCsldTnVBtYBsdQKqmV2JZjknvW9DLmr8z0CpmEIr92bTySTAFpk2Z/vDrWbqeo2GmWzXF9dqiKyrgAuzEnAwByap3d0ltbS3E7N5MaFn2gk7R7V8pfErxlPrXi6XWrJbzSXEaxBWYowA/iA7E/Kfyrujh+TqcNXF8/Q9C8afEWTVJbmybVodKltJ5bjTNWtpXiaLBwsbDgvuHGOQTj0rxu7N1M13PK/2liRLcy7h1kPU49TnPpVDzbqaUC4uJJWRQD57cqoOcYPTGauyJbnCxx+bk4Z2JySev4VsoqJyTm5aMaptodPH2T7UupEuJ2xiPyjwFHqfU9q09Lh0w+Hby3vtIgj1N3BttQZtslugH3GX+LPYjPvWYrjftcptTNT+cZWOZlZsZIHOPc+1PnZF9LCXDyTxWqSOXS2XZEueVXOcD8TVFkmKs0MbBVPGR1pksmH2ry/ZwepqYSC4wpba4xuPTHtTs9wIsXDZVmHXGT/CKZLLmcRIzKAMDvmrEizedgKsgII9sd6VonjhK7hFtI+brn0ougGyW8kUFuYZHlkkBM0SLkKM/IQRySRnI7YFV1CvmPLEY4IrftE0eCwa5t57qO8inDQyMch8jLKQOm0g4PcNVTWL1buW5vxpq2qPiSRLdWaKDtnpwuecnAyabbC9inPBcble5jb9/GGjY/8ALROgI9uP0NM+WEpldi3KF0kYYEoHUj1HbjpT7R1knhhlmZ4fuLz90f3c9h/jXVeLtTu28O2fh9NEtf7PtnWVrqJXkNvKSQEMm3aOvPPJqrMDjo7kx9Ebt16CpHlkLcgbcZz3x9arTq6XD28ilGjO0q3HNOjjmlPkhJS4P+qRCzZ9gOtLkAlE6ohaZSxAxgj+H1qSOdN6lYzgjhvoaveGfDt54j1ldF060l+1mMyN5oICrnBY+lR6haw3EE9xoemyx21lJ5V3IXBO7JUEnOSCVODjvQ4ILHS/D/xpdeE2vJtP0uxubmVAjSzE+ZGnoMe+Otek+APi/Zr4bH/CVyP5lvGypfFeLuUc+XgdGwRz0Oa8Gt5ZjEq4BCZ+XpnP/wCrFTX0cAaSKKfzwrfLOMqrjHI2nvmpV0Tyn1T4V8eaDr2i2WofbIbSS7maBbaWRfM3gsDgenyk59OeldFp11a6hbLcWM6XEDEhZE6HBwSPbjr0r4qSYwKvzEHJVWHUeuPzruvDXirxBo2k20+oXzyWOnXQNsYmBhVGB81GI+Y9jjGAVHNWpvqJxPqA8+tJt56VBo90b7TYbvD7ZEDBmjMe4EZ3bTyB9atFeM/jWpOowjGaBke1OfCIzyMFVQSW9AK4Oz+Jukahq8lrbwvHaJ/y8zfIH5x8oPUUnJIWp27yRx7g0iKRjOWGRmvP/GPi7xLpeufZ7exhtreOQxx+ehZJ8rnO4DjGOlZj+NdHn12X+1UuDZLIYknDjy+DwSAckc5rM+Jmt2uuaBHNpeuiXyX8mSAuApPJEg7jpjHvWTldF21Ki654k1+2e9j8RBY7a9ijkMTYKeYcLIAOijJU/hWp4b8dwQ+Jm0PVtV+3WsjMsc5UmYZIUAjugOefpXkmmXGy/wDkNxbK7oZNv8KhuTjuQeRXfX2o+GrVZrWEuQPmeSQB5m2glcEfd+Y9KhMdiTWPHNpDreof2H5aWrXL53x7dzD5SR6g7Rz3orgYZoXaR5LW33F87MldnA45H4/jRT52KyPsKDUJ4/4tw/2qedSuCD8wGfbpVD60m7kkGsXQpt35T0Fi6yVuZmjBqEy5LMW+tST6hI4UoAvqKy9x9aN5xUvC0272Ljja8Vy8zNHzrcruYyM5HPPT2qBoVkPy7V+pqqGal3dauNLl2ZnOvz/EiV4tvcE+1OWL5N2/n0qIMcdzTw+OwrTUy07AVIpV6qOAWO1fc+n1p6sM89fSsX4gL9p8H6hF5kEEIgdpXkLLhQp5VgQVPPBHSndisij448YaL4djbT9QvBBe3VnLJbKULhyPlxx7kV8u3kM0cjS3+wXDoUkSUFimcDkHHzAcj8K17/V7vSPEJu2lW8vbRWitWkk85FVl+UjPXG7NcxrF9PfXH2m6kMk0p3O7dXPqffp+Qo5r7GRoXF2HiG6O3YBVyUXAkIGMnrzjrWdLK+dzfKPb+GqzMot0AZtxP4CkW4yVCxmTBznNEYPcdkW0EJQqOPUmnW1wEtTEqqvfcVyX9BVK83eXBP5sZ87OVXOUwcYJ6E1XdiJAiMQjHbz05q1ELGmksd5qTS3SvDD5fK2qdwPl69ATjJqwmmPNCjrPawu2Byx4J6k8dBzUvhprS1a4F3qElqyHynaFBKkijnBz2Jx0xVjxDb3Fpq8kd9sM7osmI8D5SPlGOxwBQ2JmWE1Jbn7LbxNczM3lxiFSfMIGflzgHI/kaqrM1zKI8bOMj0r0b4c+JrWzaPQ/EUbR6JLIJIr2OEedYtjBdWx05Oe4BNcb480u00HxXqFjZXkV5aJMRDOhyChOR7Z96LJgUPtklqhii2hdpVuM9e/19/atLwrrF9pmqf2lbojq5+zzqy7oxC52uzL3wCSB6gVlQwrJDKzNg44yM7vb8uaXR57mGf8A0ZgRnLqy5WT6/wCFNKwzU8a+G5PDOvHSbdnmt32vaTnBaWNsbCPc5Bx71LreuajdQw+HftdxZaVaRJHJZooU7l6o/XcwOTnPesy7kmupFaaaRinEYdydmDwB6dvpTGMnLSN5ryZcuTlnPck+tJsSGXVpvjtbhlYoVwZfMDSTYP3iOx7fhXSeHPEFv4Y1SK+isbfXDGiFILlygU5zlnAOW/DGOK51VEaHdnA9av6ZpP2ywvryLcr2yiRizAJtzzx1zRe4HpfwiWw1jX7nVZVu4NS1K9uCyrOBDboy7go43EZyCe+e1Y/xGg8V6bbW17rtppENteSsqBUKyygMxXpgY2jnqea4vRrnUrG7ur/TGljazhMsxB4EYbuO4JrT13xZceLtbtZPFtzcS6fZrueDIALc5AAAK7sgH27imLqcyjMGDKDtwc/TrU2YJ41Vt6HJAz+uf8ak1ibR21OUaLbyW+nAgoCTvfjJ652nqMc8CrFhb3mqRLb2lpJdAKkWVTLKAcjJA4//AF1LjcdixZWdq0LSTFZmYnhAWWOIZ3s4AzkDBGM1oeHLXWfCPjU29/o8V7NaoyyW8jkQlGAKSuQCAuBnOD6ViWdxdabdpNDcS21xCSysgC4BUjPIOQQSOQf0FdNrCahZ3DXQ1DUDBfQNaTTTBcvEvGx+OeQemOKm9tyWdrrfxn1BFs4dCtra3W3iCzZQyK745UDj5QPx61la38VvHLXSN9ptdO8sZEMCh1k+p7/TtXI3PiVTokejWtpAqeYZ5pGiG7zOgKsOQuO3NZkd9C376e3D4+QAD7xPb29qyblcizPSNC+MHippoLe6msntI2DXDywZlaLByBg8nOMe1YU3ibSL+11Bry0e2up5y8YtyNgBPQAjgVhzalHcaYtibCC08py32gf6xz2B9BVCAoyuJGRiD97FDkx2bLt/PvCMt15z5O9gMcdsCnvO+oSorRwwoQuBjAO0d/c1RRo1PQEn2pYhDKhAZ1J4+bv7imtEXp2C0f7RGkfmGN94McgOC464PoauRStJexQs6p5bBQZFwxX39yM/nWS0M0chZAjDnC55X3p+pNfyxGS4xNLvyXXG7GOAe3H8hTuNWZ1fiGSxfUmWyvLbyERVVmgLFuM54Pvj8KK5JL3aoXa/Hpx/TrRVpvsZ8rPss8c0Ec54pP6Uo7UHQGOBzSr7jmkFAyaAF9qOmKQAnBpR17UAkLmlHXikXFPAGKAsAPf9TXkfxp8SXOiuksEtrq+ja1atBLZz8xo6E/OpXBGQeQTj5RXrF4rNZzBI2kbyzhFJBbg8DHNfHttZprV7dRR6lFpECIZhFqEzfuc53pyf4OhPXn1pvYhrUySRsAVUhi6KiDAH4CpYmj8qaSQRSBsxjzAfk6fOv+1xgexNLBZXG2K8ikt3jSYpsfkDbzl/RGxxnrzS61Yy2mpXFq00DyRKrMYGJSTcu7Kd9uDj8DTirAkR6DZQanrVrp9xqC2S3EqQid1yqsxwM/jj86t+KtBm8P3cUH2kGRt4ZV5aModrAkccnkEdRisiSOeEcq8RBwOeVOP/AK+a39a8X6prGnx6fqEFnCkLmRWgj2knAGWJ68CqQ3e5DNdX2sadaWbiwMOmQM6rEnlPIWPIJ/ikPtjiqunaS2pQ3bW0loklqu6W3u5PLfaeu098elR2C5uUuCisIySoOOoGQfw610zadYX2oWWoeJdB1S50viW+1Gwtm2up7+Yo4x3PWi9hHLwy7rVEhtYoFjj2N5YKl++W/wBrnB+lKkZCbmZyxxgMxLY9Mk5/wroNb0CK00WbVdPv4LrToZvlVDmVYmOEdvQjOGz0rmTdSiT720+46ip1ewjaTWLyK1NojKtuwUCM4yFBPGfXkgnuOKwLuN1kjVNqwgbVwMKBjOPb/wDXV6yvrb7STJCLjKMg3cbWI4f8Ki1SbzIlIXbz064A7U1cEhbjUmeGyjSPyvs9ubcsOd45wT74OPwqCzbbIzlsH+6D096qw7mkHH6e2KtsnK5jVyTw/wDSqG0PLKLiPzJhHHI215H6KP73qaWGWIzfO8iDjy8LkHPAz6Cm3GMBd46Zxn7v/wBerNgI4rYyNGzvznnvn5SP8KnoBIIgzLuJJLbee5p+oWV5BEkTooMsZmCmU7JFzjI9fpWe9w7ytu+Zif8Avmpk8yRQJpysadWPOBSSaFaxXa8mf5ZjKwICglipwOgOMZA9DxUmy5n3TJG8ucbjn72ff14qWAWYQEwrLOch2mYlfbA6A+hoeby/LtxuwuMA5/LHvT9AuVreQpGwZfmBJ3Y6cV3Pwt8Qav4dutRnsdQsreF7U+fHOgZbh8/u0x16kjjHUZ61yaTxx29ws9kszyLtWTOPKz1IHfjgeh5qK2s/OjW4mfGxhwRyQP8AP6UOSSuKT0Ov8bXEOrTW2pSW8NjJJE4e2H3kXeSd47ZzkDsMgVj3upXV5bLHc3ks25t+JW+UE9/aq0luz7nWVArkZyRkj0OajmCeQ0eW3E5d15DYPAFc0nzPcyvcRLNic8IvqDxmp7SEwOZXO4HgMMDnB9f51nSLPCMyYXbjGMgD0xVy4vYJzhVZowAGAXgGqtLuUkye6Ecs4ZQsY2BcLnZx3we9NdQWQY83jlQOtRwlZIz5MatGvf1PpU0aBVZpFZD0A9fahjaIZt6QlySqk8E84NOF0yRDI3L3x3FDTIy7CXII+ZWAGPpUGflEYY7CNo/+tTt3K1L8DW8kisQxY9EJ6g9/w/rUllta8AVQQyYKngE1kAqd2QQBwNvLe1O0ySVZ2VsmNjtJz0B44ocdLjdjbeykVsP5QPHBbp6UVPbooiAMlqccZPJNFc3tJBY+rgM9OKNpo7UAnNddzUQDmnbT60n40hzmgBduO9OVeetMO7HSlGcjihgSBeaeg475poFOC+9AwYssbGNA77TsTpkjoPxNfHfiDTLoavqEt3ZS295HcMdQgbaI7eZsPsDDg9S3HYe9fYNyty1pKtq6JOVIjaTlQT0Jrwr4k2aaPp72g1ZNRuLe983UnnXDy3jLuiHsFUHKns4qkS0eeQaDq91Kum6PFBMbyKNHTzQA5YnA578HI/xru7PTLfw38M9TW7ZD4i1OCR7suAzLBCSGUueARngg9uKzNO8Jw3Xgm68b6heTfa7mKK905bS42Jbu0uCsgP8AEHJz6g4GcV6Tp/hnT9Q0O9e0+zagzYuo7We4BN7IMupJ6xoWfG3B+VaLk2PNdG+HNkNK0PV9QU3k8yot1YAq0ZlLcq7DsykED2rb1X4JyNo9td2M0cVzc3QZ0LFkggJAwPVhkDFdW/iT/hCDeaX4ogublHQTWCxwhhEoYkKccDvgk5IFRN8b/Ds7TX1vDK0CyrH9nlG2WRQBkge3U5xRdgeG/Enw/D4c8TnSobGSxlhgVpo3bcJWzjzU9iP1rN03xHq1jod3oH9pXS6TdkNPbBso2Ogx255OOteg/HLxlpPiye0t9AsR9it1EslwUPnGQ/wn/ZArzS4hLqs0gw78gMMbh6j2q90AyfUN+9BuWOQBXCnG8Zzg+3tVeV1JOw8Dj36VZmgtZRHHZwSxyceY08gKk+q+gqGaBVD8rvU4Jz1PtRoJE2jaZJqV6beC9s7Rtu4PdOVU84AyO5JwKrz/ACgxH5cEjjse9Jjyxu6nsKWdw0fAyepNMZJbAD/a45P41NdYjjVQQWMnGO/YD6moLGOTPGCrevFSCdre8jvLdl82Js5YZAYdDj2NLqLqdx4a+HsiW02peMPI0+H7I80FrNJ5cwPQs69eAMjHfFcNqN5ESEsVljiA+XzPvHHc1Pr+uaprn2U6xctdyWsZRZmYl2yc5b1Pas1WAPzDOPyFMCVZpAxfdzj5jj+VOE0jKdxIB6n296ZGd3A6j1q7aLGu9DC0krgeUw6Kfcd6NACBVXajRmRjjCqcmpkWRpJI32BOxJ+7+PaoIgfthdoiwJ2jAPyn1Hv7VduY/Kj+yzWbC4lfMLEnzD6Ar6E9PWpELBDHI7qwVVAzknHX0FOiDvi1hfy4IlLZPP5+nWu88HfD9vFJ0VrERraX1ov2uZJgsiSJlJRsPJZWAz7HNc/rmh6XoljNHJqFxLrYneFrQcJbbHIJkP8AHuTBXHQ1jJeZm0YlwkcbgrIrnGMFuc1FGIodrK6+aSFLHnbk9fb/AOtSRW1vNb391PqHlzWrIUtyv+vDEjKn1UjJHofwqoXImBRQ3cZ6E/5/lTUOlwUbmxJBL5ptLlwWViGUEEHt1HFSI8UUiwwwquxdoOOv1rKjlja6RbPcmAAVz6VbLSZM0pZhjG8Lgc9s1LhYaRalmXYImKthuNoxk1Ru28wMi7mJJbg5APv7VofYy1ut0LyBWVciIgg/TpWTeW8ls6tNE8Usi5XP+elEUrhG1yKJ2eUxBlVl5yvWpkkKRtuJDcYJqvHPcopVfKeNhjhQW596UStsyyE/Ltz1/OtGjQ0o4HCRSup8r+8BjntzUUkqqxZsBhgJtHPTvSvP5UKfP1XG0HIWqYVm8pYRujk4L46nuPbGf1rPlbZLjclFxhmByDnBAbjNFVJRHHM6Srhg1Facoz7bHWl/GkzxS1NzYMZo2+lL260A8+lFxpCbacAaPrTwPSlcLCCnClIx1pQOaLgKV3KVOcYwceh/ya+aPjXbrp+t3OkWEl2IPlkvJrhlc3M3DJyDkFFBByPQV9KXUssNrJLBAbiRUJSJW2lzjoD718u/GC81LWvEl9qT2ZsbRzHHFE8eyYLtJ/eLk/NkOSR229aaZMtjl7LxBqmlpHDpkjw25+9GTvjlY9cg+hJIx0JzzVy28W6hZ+JYtYjkNtcJsjCI3yhRwV/LvjrSXNjaDULC31jVDBHIwW5aMAfZSSC2PUAY+bHUjisLVorOTUbhtPmuHtI5D5T3OPMdc4DHaAMnrVrUhI0fEnibVda1e8u7rVryWKeYyCOWQFRz8owB2BP5msae9+0R2ySlNkCeWhVcNjOeT3PvUULBmdfIZ+AeQQBz19+9LBazXFxthhLucsFUdAOp+g71QmTJIxRzHI0e7hgDjcKv2Nre65qNpZwKWeQrCH5KQp0BOBkDPWtnStBW3totUuNIOq2NuRLJEHKs4B5ViOg75rq/2ebpj8Ylm0+wt4rGWKZfsskudiFdwwT948VMpWRpGKbSOT13wPr2k3cVld2ZV50DJty25c/ewPzrmbrTb2NxHNbTxkAkK8ZUgA4LY64HHPvX1joHiu5j1O71bxdHZQWpU/Yd8OGU7tqIDzyeev6VhjRtH8Z+JbzXbjVo1jitw2Y/l+zowxIjAj5sqAPxzgnFRGqU6dj5hZMnYGywJGDwajXv2BHevTfjj4bsfD/iuCDTZtP/ALOvFE1pHESZI4yF4kyc5zz24NcbqZsjoUSyabdRX3nERXRGIpYBkEY6lw2B9BWqd0ZNNGdbho4mkVhkKeD0FRWtvJdEmMNJKxJWNRksAMkge1TKGjgJ2A9Sx+ldj4G0u8tPDc3ibUHNppV3IYImhizO2xtrGNzwhDAgghgcUNpK4I5jQvDeta4tw2l6fJdR2x/0h1YBIzgkA9+QDjAPSqlpp1xJIEaJ1BzhmFeiaHrz6D4psNU0pVW1sogjxs2Fu8hsmQAYJ+Yc47Vlapqj6rqFxev5cKysx2xptRSewHas5VexDn2MvT9NtbeQea4dscccEmnT2kM4BhUrOvH3toU9qSXMcIkIJUZ53Z/KoAyYd15IOSzdDxUat7ka3NOzVoLY+dsyp5KjcNx6nPFT39w101teSb5LmEgRM2AUGOB9RjOe1ZdnL5iHcASpDA5P1rStb6MLI0sYSRBuXPO/29qyndPQid+g1ZJ7eZJ7W8nivFLbWgcowzwxHYZyc8c5qH+zbu4uGuZ/u7izOSSzHk/j9ac19CctIgR9pwR1x6VEdQuy7L5hK54XpgVKjU6CUZENxZb2LKluygkL82Cfw+lImj26PHObgvyGkTb2z93/AD61etltpoRJMqRsT8wzjJ9PwqVdobzY5lCtxnGeAOoqueS0uVdoLxYWRpJNPjTdJ5hkTkpx0+lVTIfJAt2jZMjAftU8sQUMv2tA5HK+o9Kr2CXcLmGOW3a3bnymi3SMc9N2eg69KS11Y79yS/i+zlHSYRysNrAjKgn3p+ntLeFZI5AAiFWaZeGI9KuyiCa5Enkh3IAKdVU+vvSTSWSzSqzfKXOI1HDen05pqS5dtQvoc1KiK7lOG3HKhcA+uKhhVcyJ93IPU9KkuLmL7c4KyKoJOCeQe4+lKztJEBFGCoPJxzW9zQYbJmP7udcnqv8AX2q3EqR2/lideB/CO/c1nbxDK2DkFgxyaVcKhCsQMZB7cmpadtwZeaK0mYvIpZvXPWisWa6mMrCJTtU4696KnlkTZ9z7p+ySKeQaUWsv9w4rTHXtge9Ox6MPpmuD65PsfSLLYdGZf2WX+5R5Eg+8jCtZQeM9acOv/wBepeNn2NFlUGt2Yxhf/nninCN+MCtgqG68fjR5K5z+dH17uiHlXZmWsb/xJmniP/pnWkLdR3pywrS+topZa11OK8eeKNP8IWEU9za3F5dXDCO1tYF+aZiwGM9B15PYCvnX4r+Nl8UarHeQ6G2jXccZjmLOHkZhwCeOwyPcH0r6N+M0cw8CXZjtGuoUKyTxJMI2dFOdqn1Jx+XvXx3D5t5cRW8ccjSTSttXlm+ZuB6nH8ga7MPU9pFyPLxtB0ZKPc0p5NFuEmvrhXSeRXX7PEnyxsFURtu64Lbsg9smpPA/h3/hJPFkWlW+oNFDMQrTqoJGSM4B4xn+Vd/pHwm8Q3hvDY6HNGqSo8P2qQRqejbVU9V9GPUHmqdv4T8VeEru21K402zhs5rnbFdO+WiAmDFTj+A7ec9eMVp7eNmovUUcHUTTlF2MnxH4T1aEJbabc3l9YxxABfLUEM0pURsMdC+Tms2TwXr8M7xwW9011bWRurqJU2tbpnDIfU/zr6v0HSl1SG80rxJZWN8AYpXIhUbtrkx9BnAwCPrWrrui6PHDNq01tawSQL5kszAKGRQTh8dQMk4NcizC26O/+yovqfLPhjUL6z+DfimK2095Et3WE3vOBFIcGJduM4689O9YHwqkkt/G2mXsV3Fp4tZMfanXcoI65Hfj0r6W8GeHFh8MX9pKr6ZpOrAMYYmVo2WQHdtPYHOTjmrnw6+HGh6P4M0nS51N59gnknhlkjCPhjgg4HOQAOeoq/r0bPQz/s2V1qedWnimz/tefSfHCeTp87PLHIkSnKlsjOBx3PPrWePif4b8JQzaV4d0C51mZn3Xb3aBEuEHEe1wMH+E9OxFem/Fnwn4MOnyajr16NNFxOFFxwpRm9PcAdK+a/EEK2d89vazsYCd0Kykl5E/vH1z1x9KdCpznJiac8PpdP8AM6y9t18ZeN7zVtY8OpZpfMl3La5Ej+Q1vtQeYuD5gKhwncA+tXvFMmieIfC93DYaTbxy2dhJEr6hIfMQqSkoQZ4YbRj3zWp+z1c6FDperrq91YwuqnME8g8y4kC70lGeSVGU+gFea61dXEt7Ja3xhNxGQZLmH5n3cHr09PcnOec1uqrcuVLYwmrU1NPcxrP7FNZG3jgDRFQGZxhwcZyD/StiXXbpvBGneFgPM0/Td7R7BjzHdizyH35P0/GufkvHkVVfyyV/iK4JNWLZdrBVkKK/3z1xVuLOTUdCgaFljY7nbAGMnHr+dWIjHFborRiQFz5inuTTo/KLKsa5I78g026CxfJIp6/KB0JPp71IWKN0rSGaONmOzjAAA96ktRGsAaaEM/3QM8ex9KuJbqs6DDtMxOepz6ZFCx7IUhlVZAG3fMDyfSiUxOVjOVts7sg+Urngfd+tRokzne0iBM/KfUnocVqRsftflww4SbnATCfhUVzFaC4eRXCgngIvyqelHPqJsia2s3t42eVkkbKMobo2f0qSK1s4X8t70nnhuCQR/P6VDLawTxNvdhtxkgclu5B/OoobISFmjkGBgbW6f/W/+tRe63Gr9yWVraOIsm4sRngcDPt/nrVEy+baBlZtrEcAdwTn+VWGjMRRZJFhLShXkJ3AA/xfTNWLJIkmRtRjMCW5Zrn/AGVX5j+OTWi7lx8xkcKx3DxlmzGx69f89qsWq2M1wqJcPHJjCnPA/wD11R1ZRBcuZwonLFiVPG08jB+hFWdGtmuTu3vGoQtG4A5PoPX+lROyV2yWk2WLZmN4UIXaCRlcjAzV+9EEV5MsOMSAbi54U1CZDFGsMbIEJIBx1Pf6moZ9R4GVVhjOSOaylLWyQjPutNuInkmPlsmPlIHPXvWTORI3lxMSP4jnAJ/wro3uV2YVw4dSCp6rWRqWnCJ4ks1kYEneWPQ1dObekhp9zOjUSypE2QS/OT2q1FauS4STLb+B0x+FL5UzyvF5CBpANjDnDDuP1qZNJuoszXscyRgZQg8sa1lNJastyRmPGwI3ZB7j05orprBbaaDcyrJg4BQ8Y/xorH2/kzD2q7H2Ns/2qXLAYBOKsmzkyOhpDbSLnqa4/bQfU+jWEqL7LIQzj+I/nSqzc/Maf5Uuc7DTwkmOUxQ5xKVKXmNRjn7zVcjZmHLVXUjPIAqeMr16CuerbsdlC6dmx4jb++fzoEcgGA/epVx25+lPC59a5nUa0O/2UTkPixpOpa18OdasNNg+037wFrWI4+aQHK9eK+avDHg24vvGUqadb38tvpa2890P9XPI5JDomcYJKlcH+HNfXmqXcWl6bc6jOG8u2iaZ8ddqjJ/lXlXwo8N3FhqY1rVNNkj1HWLuXUFPnZAiy3lo3bKo5YD1Y100cQ4QlY4MRhIVasb9P6/M7L4W291F4cWW/huLS+KRrNazJjyAq/KM9DkckjIzmqXxUg8Ryvpsemm4aw8zFzDDCHExO7AYnlQBzkV3YDEZPX1qrrFjNf2X2SO7mtVc7ZHiHzFO4B7dua5o1LSvY6Z0k48tyl4Tma40uKGO6jlkhUI7QjCHHTH4D8qt+IdLn1TQrzTfO2G4hKBipwD2J9qfpOmWekxSJZxuvnPvcs2Sxxjr9BVmaYKPuH86pTk3oiXBJamf4at9Rh01LbUNhMB8uN1/5aKB94jtmtaIlgflAx3qobvLhmOF5zk1Xj1zTpJLiJJwHgCmUFSNobp2q3Cd1oJTgluZHxV0tdY8H3lqLNruZAHgjUAnzB0PPGK+P9Q0vWklup7jT7kLbczFoziIZxgnoMdMV7h4/wDiv428Mapc2N14ZtLKJnZbO8Mu/wA0DGHA7j2OK8o1n4geIdVkvReajmG/w1zDHCFV8YPTPHIFeph6c6aPnsbXp1Z3s7mTo+rTaWZms0hWS4jMLTPHudFOM4+uKrXkium3zHZQOT33f5NIZvtBby1AjBywUZ5Of8etRxx7LiPegKZ52ngCurlV7nC30IYbZHiWQt82/njke9aMVvbAg+VI/qScCoBfec/2dY4o493BxS3DKFjkiDrG2WDA8MR1FS22ZttliJoLZHyrYHO7d3+lKf8ASZ2BBkTluONprJurjy2EbsoQt1Awcep/CtaCQzx7bdY1GAFCNyaTT6k2lYtGa2hs0R9sLSfKvfPufSkJtWlRWujuXhD0BGOlZqRSeZ5s42qrHIxnYemffmmbUlu3t+AQcll647nntUex8w5Ls1WkaSEqtyrRjqD1C+lZd5DHMNyuytuIRCPlNQskpfy7c56lmHf61NaNIwEKsJJhnk9FFNR5Nbi5eVbjUWZY4yY/ljGGH941NujUr5TAP97aejew/WtFtPLWoa4lEU+CQvPzDnqP61SOk+Za/LuMjLnYR93njA7dan2keo1LuMkZSuAw8xPleEDqvofarWpyLdaUt5Cyx3JZUuw3Uj+Fj65AA+op9ra/Z7fyrlYpcKTvZxleP88DPSqQuRAyxNbCXKEt5QLDbnv6Uozs9BqXYxtQZp41kDEktjIOeF459BWikzWNhFbwM24kM6Yzg+me2fSp7i/tIQZVstjkjaMDn3waoafHNPdmaB0Cfxbjjn1rS/OtVZFXdi5LMsgEZXKluGPY+2OlPu1tFijgupBLu+fIbAHtSy3Cxq5mlDRkYAA5+lUZ5bWZi8+cqAAOgB7fhSUewJMsbI3HnWuEcfw5yfofeo0lljkLqsZdpBkHk59PYVEl4pBVrdn54IOPxpwEkY/cyB9/IJ6g1TXcGtBz7YZxcCP99KcrCrYA9SPp1zSX8cksUm68kMYT5WZj87eoqK5urlrVQxRRu2A45B7nNVUnke7CRJujj52jOCCOT/Os+V7kcr3CBraBNstukjHnOf8APpRVaaSKRyyqQOmCaK05fIrlR+gvQ80h60uOB7/yo4r5k/QriEcZo4xT15Oeaa3J6UJhcYqqf4AaXaOigU45A6U+NeMmqcmupLUVrYRVUcYxUi53e1LgZziiWaGGB5pnVI0XczMcAD1rPUiUht5bxXVpLbXCrJFKpSRCeCpGCPypPJjhjihjAVUUKo/ugDAA/IVy9n8R/BV9ctBFrkUTqf8AlupQSdeVJ6jircPi7w1fXgtLTXtPlnYcIJcHHHPP1raFOV9jnjXpPXmR0UJDsVFSSgR4JOfaoYMBAe5qORg23nPOOtTyXehq7NjtxJLHJqKZiSO4561L1wBxTZVBQhT2rem0pBNXi0czrlrHqkiWN3DIsIO5SrkFiPXH8PbHWo9Lj8mBVht4mCMERmYjcq9exPHQZq3d2fl2ssaSsFlYs5YkkA9QPT+lZ94LpbBorddjAcPv6KO545Y160IrofP1W76nmP7Q2peG9T0+28mVJNasLrynhLYaND94MOh9eK8FuFVbiQQyCVOSmeuK9Z/aB0m3Otw31tst2FuP3TxHdN6vu74PXNeQ7SirJgK+NykHpnj866qeiPMqy953LcFzJbp+5ARsjJB+9VqaSSVV8pRGUUkhBkH1/nWdaFbyQwL+7mCcSsPkJz0b0+taNut1Y2zXaSbHicCQDBxnocdx1p2MinBZyCMuOSRkD1HrVp2kWGJSPKgZdyg9iMZ/Op7uKO4tzexMQFX7qDHU8/hgVWjdZMB+VVMMWP8AF6il6iKM0bTSMCo3AjaD3HtV5JIkfy7cF3A2xlhjBqrKY43fbvbPypITgrjvV793InmLhcINpB6+pobBjILG6f5odp4G9nY4x7Vfh8q3LNcKpxAVDJ97/dqrcXMjWwUcIg5xwSajtEXKNMSXJyPm+UfjUa7smzLME0drbSLGgVmw2TyV/Ci2ME0ZMUIjlc53r1C9xTUjtzMsiJJIc8sDkf8A6qu200MsgXyBG2CGOflI9faobtsBLIwhkWaS4a52Y+ZeOOMnn+VUb6/aWX9zIV3AYGORz0H16UxZE2rFu8yLPJC1lm6khhe3OFySyseQCOx70RpLdjUDagWFrqNm8xn4ZFJGVP8AXpThdW7u4O+OVPm2NgjPvj8f0rES5t1u4/P82RVTc0iHaxJHUDt16VraDdJFaSSTJ58nmj5Qg7A+vrSnT0D2fcfrccMQNtB5e1iJJpGGSZCOgPYCsh5I7bFvE+4hcu+OCav6zeyTssmIxnmVGGA3p0rEMhkXzrhQnPQenpV04WiVYfdSsWEfm5bnnbVCfcQGLbivU+tOlm82UnkKBwM8fhUcm1oFbDcMQcHtW6RaQ+NmUL3J6Y6/WtKKZXg8mdEMm4BXXjg1Uh8uRoY2UgyNgt0I96veTbhkW1lJVThmYdaUhOxHMslrZsl0qnLhkyenHSqZkkSEbZNpPQAc1PeXUU9rOsY3pFLtG48g9P8AGs1dx2ybsMO/9Kzgr7ohLQSYQswMjOGx/D0oqeVkjYKpKAjdg+poqtBaH3N4i8UQ6dpEF5aKLiW55gRwQMDk7vT/ABrhL/4m6wL2J7K1t0twB5sLpuLeuG7d6xPFnir+2jD9mhWGC28wKMdVYjGfXgVzs028fKwB5z/9apwmWU1C9SOp6GOzapKo1SlpofQPhbxFYeILEXVsfJOSrROfmGD1rZR4pF8yNkkX+8pyK+bdImmWcqGkWN/lZkYggHvXofhbxhp/h7w3b2F9N5piOxIohl1j/vN61wYrKJU3em7+R6ODzmNRJVdPM9PJXd3zXJeM/iNoPhWb7PeM0sykeYinGPb3NZepfFDRYVaPTYZbq4KAoGXapOOAa+fPHHiPVPE2rvNqiw7fOdo1RclM9Ru6kD0rGjl8r3qRsjTG5rTjHloyuz3yL42eEZ76COBpo7RyBNcXA2CL8O4Fc18ffH2n6h4ZstN8M6olyLuYSy3EDcBE5x75OOPTNeGtN5YVuFA6c5Le+KrNMs7uwYIM8k9Wrpp4GEZKS6HkTzOvODg+pa1mXUHeX7Wsk7qq+WXYNsHXbgcYOe1UI1fyhcJIFcMCQw6ntz1p0srFVIX5wNvHX6/rTBMshWNlx83II5zXfaytY4763Oq0Txr4q0+1ubC3129SC5wf3splaNhxuVmyRx26e1bukeO/EOnLb3EPiK9lljhKyiRQ8c77s5II+UYzjH45rzhBskAjY5Bx7mrK3DCQsyblGQBuxisJ0o9ENVqkWrM+gbL45RbreK60cIXUZcyHHYZ/mc9q6KX4xeElsHm89jNghYV5Lds59Pf0r5str6aTT0s7iaZoVbeqjoDkZx6cAU3VJJLnzfIREZsAgHHHbNcn1SF0d6zWulvc9ab4w6lc362babaBfPAaQydYj2B7Eetavxb+JX/CMtbWOnwJdXslv5qu5+WLP3QR/Fjr7187TSSzM9v96NR90Dg+1SarqF5qV7FJeXDzmCEQxmQ52oOig+ldao6rXQ5vrMuV33Z03ibx5L4m8Pm01y0lfWYSRb3sMhEZiY5ZHX+VcZb+RJNmTciLmmyKeuByOR6+1LDFJJtYIMA/xVtFKxzuTk7tk6/Z13LGJFBYZG7rVmCZY14DuhUgqejD0IqBn3TktIsZzjcBk1aijtJGjXzPLdT/AKwr8p9cj8qqyGki1Zq1vNEFw0ZxwDncp6/l/OlvrGbygIFUoDge4PQ1Okctuu10WFAN24AAAg80t75cibg7SEjdheuPU4+v6Vzupd6E8+pWt9LbyF6THrkcgVNHZRo8kfliQR4DgcFh07Uy1S43Fbd5dgOWYEgt7Z9Kti4h2uf9Qd2cYy3uc+lTKUr7kt3GNDBHEbZFEr45JGCD/dz3FUJ0jiZLckhI13HaufwyetXhOhiCr5ZLDcWYncM9R9PWiRJDmZVhCf7Xr3P+FLmaQXcUUkJC7/JEMZO7duxx9Ke8x8lBJ8ysCAw6nPTPrTbloZZFzKCEJwoODmqczPI6AKvlqcKvqK0ghxVyvMtwijzWIAbchToR6Uy3MomCxjMh+6nUnk9SfxFLbrK8iPcxMtvuJRn6Edx7cjNSXFzFLP8AaVX96yeWGU44/wD1Vs3Y0bHvaSXE/wBqljw0reXIcYORj5v0qZLWBXRFmmcL3LYzilaS4e3MUlwm0r+7EfVcDrWQZ7iORtzHcgBGehqFzNaiV2WZ8P5hcbQv3cdP/wBdUJZnl2RKdxXrkdhVlbhZNyspMjHI9BUEIdHfzY8tnGa0SsNCWMcDXcZmy3X5Acc1uSWOmzgwRggSuArK2AGx6elYcezLOpKyE7QfSmyXMzMrbWHTO70pOLbumFm2acOkyQ3BjkuYGdQfmPI3HsPeqrxzE7U+UI3IHViO9RrcvE/mDbknIGeac915sziONvmO1QBjHtS16hZ9WV5IfLjn5AMpBI9D/nNV7VSCxfaYwuSCepqzd+YJpo5FwwAYgDoQOlUYpFVgd5APbFUtgsSzKWKlWONo4I6UU5FbaBswABtyOo9aKhknrczOGIDnaRyBT4Lhw0cDj5ST9fwqBQVQMwwWHDDr+VD4+U/MgxnJ5r2Eeeza+0tCd0eQe+PSqhunkuWZlCq33jUVvICp2tvfvkcCo5vK8ss2OGyxzgVOnUepcnSOSMOmFJHNc7rX2WW/gimIgjQH/VrnJPr6U+61yKORYraHzeOueKzTdwz3cYjt/mYned2c57/hXPVqwkrI0pxknciu7OzjDyQ5cbiPlySp9eetVYoYdhELAnnOQKS/mbaId+CTxj0pI2ht3DdVIwR15rjuzpQhiiWUIpzLwME/dHr+tOdUiDyB2cN0xj/PrVhlW2ljmaElG5AI68c81BdxsuGXKgbdvPbHAqk9C+hEYCxdl3MqqM8ZKjPFXLfT1MMbNKBuIYMG6g9Rj86qlfm8mPHmHkNnj6Vbmae0t4/JTfyd5bp9B/Os5J9DO5feGAJ5axMHLdB2qldLHHPmR33MMEHpxUE2oO9vCjb4mZWDHsMdKIpnba0v7wbSoZu469KnkdtSrXRTWKTzzg7SQcHGaglV4Q0rKPnOFOeuK09q+d5qsjxIeRjkGqdzO0zHcy7cHjsPpVOV3YnrYpqGnkEasSSasXCuoWNGIUdye9VoZJFuBtwAeGps02yQZ9cY9c1cUUkTMghC9Tn3HNWNPjFxOV+ZgnzFcgZxVKXzJHCoHLHoFXJJ+lb1pFb21jHJzOZOXXPTOOoqKkuWPmDFmnWSOfzmZo9w6P8AMQeM/TNSWgt0j2OjEfeRRw/+zn6VRu3MiAqgZQgyipgOef8A61AgNvIGmmLHCsyockcd6yjGysLlNa4kZomXzNojyWYt19qzZGjlcrhmHY9M/wD1qXz7eK3BdTJ5n313DAPp9agmuQ2VViBjnFOMbBZ3HQwRxtJk5QnIU+tOvrtVtxGqyHB/eDbkEegqpZMdzqCyjZuEg5281a1GRohHDGVLKu5mzz+Xam0rhrcrTJaLiQA8jjLHg0sbSO27fiILw/Ug9h71nX1wNwWJQ3GTk8H3qc3CmwTagiDkAeuPWrtoXyjprh5kcNMFzwdzccdsUtiy4ELLGdx3ctwAOw9KpNt2GMttIGFPY1PpSrv3H+AbtueTTaSQmtCzcRlzI0shi9QOp9hVS5+ZBhMIFyxfqfSrNx5kY/db0A6SOw71Rnd5CQxLLklCD1/+tQkVEBJbpAvmR7m543ZI+tQSXgb+ErHnjnPI7Um4SsFZRgDOOgzTE2IT5mCOu3HA/GrSsM0LexlmhFwixpsb5VdsZ44rNumnL75IygU8gjFSG7Yq1u65UnchXtj1qK6lk27GcsOO/Smk7gkRMjXM6Rp1dgBziuis4Gsodk0ZZ1ywkByg9RmsrT44SyM2dysMccHP8qsz7gJV3OMNzuOM++Kipd+6Jpsr3km++mbON6ZznP4VHp8NqzyJdPjC/Io459c0t6zLOGVRsxgt6+vNQBwkytxyOT6UJaWBrSxtKYdoH2QsFGAy9x60VnRXcPljJZT6UVi6KuZ8nkeol5DtG0tTjHCRh2ckn5WA4qxtODggY4zimPlUAyRk4XjvXtcxxNEBCb9o4I4yPasrVodQuY9qYji3ZfLYOB7VrJbOuFZgWJzxVLUhI8whadUxyyH+L0qa/Ly6scJamHH9ljjkZt5VTwPWo1nDSsFjVeOuMVPcwxxOinfKqEnK8c+9WI1hmTzQTuC7dmOvvmuB6LU61ZmLMoLIWbOeoxTo1dlLRYBP97+lXZbWVYDIU+UdB1NQokkdpuIyG+765pXVtBoIJJHhNnKWaIn5R/dOecVJfsrsuQ7fIFOMccVkl5DJuVmAHvUtu0zx7Gb73TPY1fKVctr5uzKRxgN9055H+FQ6Ys9zJKWkJEYJ5Of880k6zRzBUcEN0J7jFS6dFI1yywgxRsOp71DWjJVie5tzM6+ZKHC5LOOPoPzqK4hkeIkKwA/iPf2qzcXFuiB1IkkXgdgSOnHeo31LC7BMzk87ZMYGfpUJvoPW5l3TOipl8OwyQD1qFVYsoZvlHJx/Kn3K/vzI3IZiFbtTYwqSNN8wwpArS2gW00CX+JQRvzwPakHKbGUrjknuajlkj3loyWbPX1qaUIw2sx3EdjRYLWRf0DyUaSSRGDZCxsPXnAz9annimabcrZBBAJ6KOg/lWOGuiVktNxHAAQ8gj2rUvJpD5cEb/wC9lsZ9f1rGUfeuVbqNtp2GZIWfEeVGOpNMuWe3jMsh+Rk3MB1b8frVuGQWyMrLEw52oei89z+NZeo3puA8EmBj7rDt7U0rsUdSOC9YwTrNGG3EeW+MBfU+9Oe6R0QIu6JEPmjbjnPG2szcTH5XmOUB6HoPf61ajaW2ZFlbcDlSvqCK15S1oXbme3WL9zuUkAYB7VV8mS7k83eyQphQRzn2qjdeZ9qJBII447Cr8Mvk2C9SzMSQBxn3rNqxmtBo0trq7VBMI1A5LDgevSpdTht7WRRbyeaqKBk/xe9WbK5KaZJNInMnyxheretZF5u3LJIVUt1K8AZ9vWlHmctSru+oRyZMjbG28Z4+6fSp9LVPKnlYgnOAxOMDH/16ptNtVsNlV4571eLQPZRKq/xZMannpzWkrldCsZDF/EzHGWDHg+lHnySIG4yq49xSXbIDsbIKqCR6e2aiikjVCWUnJz1p2GSDawaTJ2EDPs1R2FqrXrCabbHyTjrj0+tHn+dMVjQIhHNS6fbC4d49xVlBbf3/ACpMT2Nr7Np+8wkCBH+7n5m9i1Zz2WmrEPtE07TOSUlWPp6ZWpbpUSFAksksgIDsR0Hr9arfZ4bmL7VLdTxJvZUI9B1qI+pnFeYujRST3waJG8sIN3HGM9T/AIVruYpJwYfLlc5UuQT8v+FU7SQW8MyQ/LbggBSSC/H8qS5uVjt4FeAA4ztU7cA+tZyblIU23IfcRxGzlgyN/KqO/Tr+dZUsMlrCySRhjkZYDp7Zq5ZvmVVXGIyScjJxU91eQsWhxIpIweh7elUrodrGJFNKVJWKNued3aitu3+xKmFhgUe5x2oq/aeRVz1S0nQqylf4dw7jHpUYB8plY5+g6CoFkh2BUl2Y/WpopFWF5GmJQcljxgelehruef5DERtuCMcdSKzfENo/kpNGqsy/xL948cVYXUElWVbdzKQOPbNZVrqlzbu0d5GjRgZ3Hr9MisqjUlZ7DjFopGQOcN+7OOcAVPBDHIsU1rIzY4eFj196zpGV7o7E+UsWAz90HvVyOYQFiqNlhkjOf/1Vx1E9kbpOwy8udp2hinUHHVqpXk3mW6hFIC8Z6VDf3LXk6sY0TJwM08usNuI25O/gqKqELJGsStbCHA3q27HGTV1LFI4jcXUjImPlCnlienFOsVkVHmEe1jwobqat3k0kNvFI3MhyVBOePQ05Nt2QN9jPucyXDKY2RVA+Yj7tJHgptheTaw3E/TgYovPOZkQkBBgnDYLUkkgiZLfYUBUM+3rk9BQ9gsQzmFgyCFQUGFbPU0ttDC7lmkULkZJFKkQhVvN8vexzgnOKdZxW8jStuwv3iR0P+FD20GQTsnmEZYBM4B6n3qqC8ijaOvT0zUlyUld+Pu9BUMWWUt5oiQHjPeqWwJELsVGdoD9PYetSO2UVmIbPHXoagumXzAoXA7HPUUCGQoMldrjOQeRVFNGpbXEaL+6mhZ9vO0bT+XepLmVPJYqyF8YyRkgdzis62spp2LRQMwx9BV1bdbZTM0kcjqCqqD0PfNZSSE2tivdySI+VYuo6EHr1qAuHwXyCAOe4HrV2fy/sgAZWZ84UdgO9VY4YpIioBymd3Pzeox9KasVYquyggqCW7E9MVHLI0rZkJ3BsD0q5FbtK6tCwZQ+1vcCopY1eVosEbm7D9aq6GXNMsbe4Wa6mlaOOPA+XqTWpLFp7wAtdZjU9Ao3Y/wAaypXa2WG1PEQGSxOCxolmMkRRmQnsFHf3NcsoScr3MGpc17keoXFuZ44raRhGhOTIvPPeqt5tmjdy8bMW+Q7cY/z61XnJ3KvJY9cdzTWncxeWVDcbef510qNjZR0I4AC4WQ5Uc4Fb+lrawaYbiQRtLk7VySTzx+XNZelkLK4kjWQMm3LdqvyranCxnYuOg4BGP8amproKV3oUdQaLz2kjYkN8xBHT/JqMW/mReZv2lVy3pRJHI0hWMdTjntVxYxbWIZl+djgsM5A/liqvbYZmFSpBbJDcDH86sQRzwqJWlKZPPrinQQpJNFG24qzfNtODjqcfhWz9lhhl3xr5gDjbIP4R7+pFKUxN20KtlOsUoaOVCwG/5xx+NWpIrq7RZliKW4XJdSPl+g96tx6baosTrEJzklmZclj2pLh1tJ3mmt5UDKMbuEY1k5p/CC11KcqxqhjY7EUdD1YmqGoeah2SbWbAwc5Bz710FtHFNbTXc6FiQNgzjA9/XNZU8kYmdjZqQpKspAKhf8e9TCd5NCT95pEarBYwx/ead2O9VPapljkniXybMiNwfn25bNV7iEtarL5TKMYC+pq1HdSoY0LfdX5l6Y96bvuJ3RVlnlt28s26uOobGciirs7wmT54zIcDBBwPwoouPn8jrSWJGRnJ596nvJnhtxLgMqqPl9vWljjl3BZMAZzg+tWPJjuAVcE8A4P9a9yo9NDz10OYguvs8z3WWVjztYAAH/PFRyaoPIaGOJMO/mNg5BJ7Vra5otu9mZLdSJkAPXAY56n/AArl7eMNMVche5z0JrgkmtGzpjZq5rQyx3Mnn7VQINpx1zTbmZ8MVUbmzyo4ApunRja4VRt3fNnuKtS3EapiFFVc4471zyfvFmaTbxIkgZixHBA4NQW7NcTNGntt3daddyo0yFkyM7eBnH0q1bx+VH5gjVXK8jireiKgXd3lxq0KFvlxub24qtKrbI3kwhJyVHT/AHaguriRLVOqnG5gR071WmmdrSOTO85+UL3+tZwiCTuOv/3rlUXP8I5yQfp+P6VNPKY5y2Rv8rLNj+X40y0jbzHkwyMwzwOSf8KLtlRiMF2ZRkmm90iklcqK4eLy2BLFvw5/rUsX35PmJCrht3AFQtiNQf4sfdxSahcbbZIFxvlG5uMVTXRFWIbqYM3PCgdPY1UVlEbrt6kfN6CpYIWlwdu/LAAE/rVq4s41UIGbcwJ2joPrVXS0BtIo28Dz3SNgrGTwTxmrkaKHeNHQgcAkY/KiBpI7cfu280ZABBwRUMvneavl7VzjPse9K7Ybo0yY7cGFmLMuNrAfKv19arybXhdlfeZG28Hpjkn9aWN5WdmADswyzYzt5HH40kzhSMrjMgLKo+6B1qFoQMmikAjhMeXCHr7mornFqQ2TydwBPT1FW4ofKkWaW55Unao+bJx19sVDJYNNIV+fdjO0dWx6GlzJsfMizpGJiX2gDG8bR8obB/WqzYVciHaqv82DyfYe9TRxLY2ojLElyWcKRjj0qC4mTaq7EIxgnsB/Wjcd7sgvbhAxPlsJD93LZAqNhJ5EblTuYY3e3rVhbX7QQxlUIvtyT2/CobtpZJxCJTtA29Ka7AnqU2XkqwJweoNT2UEU7P5wkeQY2qh7d6hIIXYfvE4z/OrlpC9vFJdNsO9SqKeoHrTk9CnsSS6bbrOigyxocBHLZ5PSlFjHEHRppZBzk5+mMU4QPLdDy7oCLauS56N3GPSpHSSC2kJwZQeCDwOev0rO72uQ27blaby2k/csTkEu3p/hSXbW4jTdvdV6DPHTrnvTD88Dfutjvgs3Y+1Vbq73IY1AC/dI/wAKtRKsSR3UcMkUw3DjGFHJ9vatjTppr9DsAVBxkLu2n0OPWsDTgq3YMi5THJbtxXQWEMJBmDsju+NqnAYDuRU1EkiZJF+e8ktpRCzHa3O5U+UnHI9qjspJLqeSJGLkjCxnoMd81HfTJtw7NIT90kYJFWfAskc/iOBYfMQqr7snIPyk1jtFuxUVfQoS3ZfdCsfyA/MWOMn6+tSXN9byzELaxpGeEychAPT/ABrMZtgZdxxyc96nVkYLcMPnUKmc4BA7UOCvciUUwe/ie4Xyw3LHftGT/nioroOI/wBym1Sdx9cGia9kB8wxICG2gqMcf571GZJLu4C26sG27id3FWkCQhhjcllaRveimyQS7yocrg4wBRTLPUBJGjr+7LDPfrUykMNqArnHHtmqcqtGyqZAWHJYdqmjnxlQTjsPevYcbq55iWpT1qK6uEaGCQbCp3DqSc/pXMJZTRqWlwgl4LH+H/Cu0eUCNiFwzd6ydTnRLd1kRi3YY7561x1lKLujppN2sZPnCGHylmXaP4ccVAJftEcgTAdMMcDjb3qnJI4uxIyjHvUkN0FlGMc9QvYd6yUTZIr2+ZLg7mUKpLDJ61qW6syM3DMozzVCIL9tO4Z7Zx3rUjkVLQLwgOTvI5IPf6UqjGIY4ZJGkkZmXZhuOPrUOpeTtT7HGEkBCsB/OkiW5AKS4aM5YEfxL1pHkhaNdv3lYbWzzz/9YGps0xWEWWSNWDEKx4GarFC+FDMf7xIxSyu08iRpkqCFJ9TV6X7HEoiYt5ucDJ4z7Um+XUq9jLvG25Xac571Bqifu4GV+xAJHStT9zKxZsM6vlSehqvrq+ZbpIUAK5+UHrmmpaoE7lax3I6tGq7AM4J4NTtNEsgVgSp/u1jx3EpfaxLxL+FSvI3mxeXlfQDpVct2Vyl7UbkRKY4mLt/KqCOscbStliVwMfWp7iOQBmyAWIG719fpUEVqZnEOQ207m5xgU0lYFaxsGMfZ4ZvOEMaxnJx8xpJLuPcZ4olRyoUNjgjjr+tUb6eNEWGFiSBzk/pVaN5GBUc/3VHr/k1m4X1I5bo3WtZHR2WJEbcAXXo30qveSyxxosJdJEONw9+1WRG1vp0ERlIcjlQcnr/hVS9ljaJnwFZWOF55PrWEZO5K3KREkkJkn5C4284Oe4qu26PLAckFjntUguFjxukyWbuM/jVfUnZo1jJzhvToK6UapF3T2llgYliYoRsQD165NU9zrKZGHzZxnFXLGVY9OX5lYZO4Z5NV7lI9/mbiOhGT0pLdiW7CCSMToZgWi3DdgYyKk1S5hadxbRfu1YYye1VJcHGMnnpnofWtO7s91uVMgUkDJA7+gpSsmmxu10VIoQlyonDJhdwAOR7c1KsZkLKszP8APk4HOP8ACiWO4kuY7eF1KqoO3soHrT9OfbdL5gCEISecdP50eYvMt2UZcLaSReUz4KyN0HoD9a56a323E0fzsyOyNkYwQa2NSubmO5ie1nZZIywkyMoVJyMjuMcfj2qLXJftFv8A2oj/AOucRzBf4JQOn4jBB+oqolLYzLRvLPmYDMeMN2rc0yZ5Wby933A3K8ZrCtJFYNjqB19/WtewFwkhxMVUruO3p070qi0EyyG2kPITJj5cHufWtTwgB/bcdxGQNtvcMVXqMRnp61z39oKsioinIJG485rX8HFl1tZtpO2zuuh6Exmspq0WXBe8jnDcFoFYMclFyO/NWEdpWETAFFyxX+9xUBCqIXUDiNSRjkDA607TJhHeAYfnIBHUZrRrQm2hZLCRliiVRkEjd6+9Pu5HsoUiRVEshGWHf61YPEjgrsfOQxHQYqndN++8wkO7AAFhULVkrV2IbaO6ePdkgknOT3oq21y9rtjZFzjJwKKTmPmR6FcvCvU5dRke4ohdWfHOcc89KghHnIN27C8rzShWRn8tQcjuf8+9e1dW5Tzkuo+d13FFPT0PesnWn2uuflG0HGetaa/IGO/Lnt2rL8SLiAbuSVzu9PaufETuuXoaU42Zz0uZpUXOFLEYFTvtG5AIwwwCe2PpVGBH3tIz4A6c9KsiSNIGxHtHQuOcn61zHXbUdK21dwI3n5SR3rUtX3wIsjY2rjnn/IrAjeQx8qCQeD3rWV28tAjZOwYHYVM+g9bmlcC3X92J2G3HGMisTUFJlYRoyNtDHb0b3/H/ABqzJkRmLcSQeAO1MuJTkKUAVhwQfSlHcLakNsuI0nX77Z3KvRRmmSJiUliBkbvXBqazh8sM0bNzlvr7VVvZs+ZuUL0UDsaV7sl36At18y7VJGeKbNI09s5ZtxGCpz3qB5CkJWPl8cleMj0ptj5bCQSMV3L8oPbFVbqWkOthGyssq8Pg4A6GryJZW9qLl1VpQ2FTPas18q0fTciHntVm7CbImbzHGwA4FD1GEjg2zFFOxmyeODVEMwclGI/qKvFWMflDO3AOyqcqghAowOhqkBIYwYoTuy5yRn0q9pXkQSFnjLEcCT39qoxgBCzkhR3HoKuadEiyp+83xgEgEYJ9yPxFZ1F7pDZavrjaI5fLA5YjHLemayJZGkAhXgMeM9an1QyNcbW3KQMbTwQKoyrzG+7kZJ9ainFJBFK2hJDbBXw8YOwZYH+tGoJu+bhckZ5znipgwMuxiRuGcDoT71UvwJJSrEoPb1rRXuUVI9qyjOdg6jPetC5jJ2ts7Z65qlFG0syxR5DEjHHb1NX2Rp7spFJ/q1wzHpVS7jbGWkbNMsxwUjYFsin6ncM1yDnapPBPap4I8RsHYIjMM7f4uaGW2ub0xrkhew5OfWs+bW5N02R2U4jtJJzL8zfLgHgiorEvNdCRFAKgqSxPTvilvo/OkNrbxN93gZGF9San0+HyGMbY4QlmHc03a1w0Kwk25duVVyrEdDx0FRQ3SQzusq77W4XyplxyQTww/wBoHkGpWkVVdZooy0h3Hvt4xVez8o3AbGRH04x06fjVIpMsrAtoTFuVweC4GNw7VIN82YlkYKRuODwAO1VHMk2PlYRgEY/vc1MDcW48xGVWUcKOSRUtCsWms7UOimQpIOeDW54WjaO6vZtoUJYzFWH8WVxmsGGeNn2gFJH4Jx/FW3oatbW2rO7M3/EvcEE9yR+VY1L2Gn7xjSWyeSrs/mEYGE6njoaitQiXqlYyoK5Y9en9acJVSQsuCBw4B7fWlslaOVrl5BHFv+X+8fTHrVtk20J7uQxfMNxLev8ADWbia5mZlY/KQW+nen6s11HL5jN985YY6Zp1ozGFnU4DEcke+KErK446IsyTrbEQyQmRgOSeaKim8xmzGzOMYLDufWio5UTyo9Kjsbl4GkBiA3gZ81Rxkds06/hkhYxMyIoOARy3HrXY/wDCv7PywBrWosf+waRn9asJ4JsTAYDqt+2XDBzpzFgcHIB7DnpXoyqLozOFJ9UcT/Y14m1/LVvfeOlZOvwzNaksuUJznPQ16L/wgdmsiltb1BgR82bBhgfnUOofD3TZUIfXtUQMOANNY5Fc1SXNJXZcaVtkeHSW7xht3Jz1B4qMNGoEbSMoPXjgmvWrv4W6asIc+KNUCtzk6O/T8KoN8LtD4ceKNSORznRpBVJovlZ54HDsAvTHBx/F3q1aTHYCEGMbV4rul+G2lwoN3im98oE8DSJP8Kmg+Hejqg3+J7+QrnrpUi4pNocVaR55cySD7oA59aqt+7PykhgOo716dJ8PNMXOPENxtH8T2Mg6/h9Ky5fh/ZYPl+KEOOzWbgn9KFYbRwRLbiNz7sdc9adL/A5yVCHAI713I+H8aSbk8SwZC8g2kg7euPaiTwNEzN/xUtr8ykc20mMf988UpEu554zgui9QRximMvzKsbYGefWvQR8Nd5DDxTpwU55ED56denFNPwvmbJPizSgoXkNG4/EcVVwscCJdoO5i6KNoAOTj3q5CZXhDBiSANqnvXZw/DqBXEdx4l0aQkHa0buoGB3+WlX4dN5Zz4w0PgY5kYAfpS0Y9UcUN4lLNyT820GqcgYzYPvXby+CWtz/yMmgz46j7QV/HpzWTL4TuJWZk8TeElBOdsmqAOPwxTVho5+SdjAqldmDtP+fyretbiNbCIxoNijCAjkjvz+FK/hCcQyr/AMJR4SlkLZULqYJP6VPZeEtT+yRx/wBsaHuy3AvMjkHocdP/AK9RUipKxMldGXqbLcv53RsEYHrWcmDcDdg/J8o9662DwZq0iOlvfaHcHI/1V8CM45/I/wA6qXHgrxB87QtpoeNtrE3a4Vj/AE6YpJW0BJHMuzpfLnqDkipLwiU5APTIJHFdO/w78SPceYsWnsWAKD7auWPep0+HfjKNN9zZWgGRjF2hDDsAM9aYHJWAjFtOqfJLn749BRaJGbSZgWRpXGD7D/69dTJ8MfFZSRobVPJZP4rmPlh2I3cVLa+AfFjbY5NLzGqcbZ4yAcf73SiSBo5uTzHWGON+nLY7VWaWO3LyxEyzMpGQfeumv/Bniq1tl+y6FNJICVbbLHn6nLYpsPgbxWolZfDd47FMqS8fzHHT71Sk7EpWObXy18zyS4fHzDd0OOc0kIaOQLJKuODjPb1rauPB/jIxqB4W1ElgeE2EjB6H5qpL4K8bR3SbvC2sKT38tSPTsarluWkZ14QkkoXay7gA2MnB6VVtyo3FUOCPmbHX0ro7jwZ4unkiT/hF9UWP7rSeUMH68+1Z1x4Z8VRAn/hF9YAxlQLc8f4/hTS0BbGe+5SZWPyA5AB7VBFJI1+sYlCKW6ntW1B4e1toI4bnRdVhfcdmbV2BHUZKggVEnhnWrW6M0theMqDzCVtJCSD0+XbmhD6i2k0dqsjSNvZjjJXoa0LOd30nXneQov2JANvQZkHNZ2oWWp/aJ1+wXwxhtv2STr3xxVrQrK7m0fWkmt7iBJIo4xvhZWHz56EVDjpcaWpHFa2jAAhjGCWYnoxqtd3Sz3YdmIggwFGOS3arlzHtxZjzVcgsoKHBHt6n2rL3xsVt4Y5Y8r8xkiKnPfqKmKvqRuOF/wCdqpWSMsXODnpmrEwCgyR8YwMjouD2rGtZ4471ZJJVDKxGM5wauNdw+WWa5gYkkD5wOe4qpRtYdiSK4eNSrRq/PU96KomaN2YrIjYOMhxj+dFXyoo+8Dnj5m/Ogbs/fb6UzzB6HH0pPOTp8wH0rOzNLojbTbN53uWjJlcAO288/hUhsbdvmZMkjH3jyKctxGGKc7h2qQTL/c/GoaZorEVtZw2kZS3XYp6ruJ/nSsTyNvX2pxmXP3TkU0tuJ7kelNXJaQm1fw9MU1kU9v0FODEt1xQ5yAEHT9aepNkVboRKh3qrAdciseZrHef9GhY5HOytm5V3X5ePqKyJLOYOWHrzVXYmkMD2zDIt4x/wCmFrPJ3W8JPulTLbyMCOtNaykK5KFs9s4xS1BJDU+yFRiC3HYtspsq2uMtaWx+q1IlpdEf6oAgc8057C+dSqRq23r8woTY+VGVdQ6eGhk+x2QAfDfu+oPGKV7fSsH/QLE46gx9qlubHUpY2iS1LNkbfmAzz9OtStpeoMD/ofbqHBxRdicUYt9ZaS+Q2l6U57blxWDdWGg5wNA0YjrxHzkfhXRavoupSQGRbGaRE4JVxnPtxXPnQ9VkdsaNcD5R/y06j/ABp3ZNkV2sNIKKg8PaYVxlf3YGT3pZLWx8hdvhu0YZPyj5cfT8DUcui+IEm/eWN1hz8oIGAO2KmEeqorRtpd9KcYJUcY9aTuBVNppLDJ8MQKCv8AyzmAx+Hf6VC1jofkbj4TDKTztvO/qBV2XTtUkO0aBdkglSUjPA9Tz39agvdLaAL52k3yc5OIzwfc5/Kldi0KM2leGMHzvCE29iCcX5798g8HmmPp/hKMc+Fbpdx2tm/Y8Z6daf5D26vMdIuGjX5W3Bsrj8amSaxk8vZpVwWc52tGxO7HTrRdhZdDPOm+Bcc+FtRU85xftgH/AL6qeSw8ENtM2iaoDwoIuz+uGq0b+ztyd+mo38JBBGB9eahNxazOfs9msUmfukErj2pXYWRJHbeCQgj+z6soBO1TcHC/TmnNbeE2XYJtaQI2QFuCME/jVOOa3ZwrxqDyo2Rtx/hSzWMO4S4fK4/M0ajsi8w8NNFlNe8TW4xj5J1JXjpUkUHh8xO0fi3xUuW3cXCggDHAyOhrF+x6SzpETPGfvLk/e/L3pyWfh+PKXF5JEyHaSSTg9qOZ2DQ10t9DlXb/AMJv4njIUHe1wox6Dp9aa+n6W43f8LA8UJjoBOmMflWFJp2mk/JdlUPI39Xx39uTinwafpMkKl5ITnkkOw9/XpxRzMEjXj02wMQ2fEXxKqAZx5qZx3/h+tLa2EIkb7P8StYba2SshUscf8B6VQm0rSXZFS4tYw/ULKc468E9KjfSNPhVna6jzj7wlwW/SnzMZt3FlcOwkHjy7kY4GDGnyf8A16WHTtUgjlEfjaGVmZWjaW1RgnqD83JNYENlbbk8q5t0TruM4fjv27VfjsVgsWP9oadskKsrMpPA/rUOegoo2fsHiO5jUDxfpMkqN95tPj4/DfS3Wl+InaGSXXNCuDkfM1iu5xnofn4P+FcvK0Ut0jW95p7A/e8sHJ9TV6ymhiuBvFk6AnBLtxx61XMLY0DoXixpV8ubw+0YJ3IbKMbuf7276VXbRPE0KFfsnhW4UHpJbj+hrStbphtVrOxiRSu1km3EE9uf5+9W4b8xqomjW3+UZEW1gPTkjrT5hWOek0XXnlc3Fj4WDA4ASDAx+dFdAbyCZmaSOTIIAJhGTwOTj3zRRzFHqcu8Rjy4QW6YY4AoQBn+ZEIxkYPeqkkMhYcqzZ/vkVEYbzkNOijJOAMhvzqLs6OVXNEQxeb5nltu6YzUrKoGNh5/iFZkMF2FZvPiJY5wc4X6VOIbxk+a5jUeirWcptG0acS2V5Hytn6cU2VR/Cm0981RNvdKx8m8ZV7qckZqo9xcxSN/pcjeoCBgKUajFOkktDZwig4Bb6Gm7wAfkKnoPmzWU2oTK4BuGPXAa2ALe3SqkmrX0fz+fE8WSCPJxyPwqlU1I9npsbd222NmRCWHbtWTcXc4Xjag7Fl4/wA5qvNql46MVmKyIPutH8p/GsG81zUYo1XZb+aM73GNu0njg1XtO5Ps2dGl9JtPyqx4HAwDS/2ltwzJtVhkKQSR9ayYdXkkVirQsN20BMH8vYf0qtca5J5kcbNaeewOQQMjHr/SpdVdx+y8jebUtsQk27hn0p02q+UoLRM2RzisKDVrqVCnkwBnYBSVGD/hVtb8lGj8mJ3Aw5CjC/nTVW/UHStuX11iMxNK4CgdVD5Y/QVG+sQR7fMhkBP93r7VjS6lPIv7m1tn6nftUKB6Z/pTIdQvPJWVdMhljc4xCqnn61fOZ8ppXniqxtITNNDPsJx8o6Y/SoofGOk3Ado5dxVdxG4gjvWJqV7qcZaT7DYwWyqW3TQghT3BUVzcPiyFbhFiutGTI+XbZkAntn061fMyGtT0Wz8ZaXPcRxwzYaQcfMcD2NRN8QNCE8sQv3cq5RnwQvGc8+meK4LxH4j0lbeBrV4bu+VnDxJbhYkUj+FscnJrOn8S3YRba4tooA6n5obdcuMZXjHTj+VF2I9UbxxoyyxQ/wBpLukYhSJDz7H9KuL4k05gA17GF7vLJ39xXi8muXcdwlxnS5wynie3woPofcVEviL51uJrS0keJgGeNB8vYY9yKV2K6Pb4NesZXMUW0zqeIsqDj+906U6PU7NVkeZoo3Q8gsrbfXnHWvFV1ixkuBJHaT7pjuLwLyEA53D+76k1q2FxYpNJKf8AR0ZN4eZlTcQM/j04oux3R6okmjsWCx2T7zgZVefXtTDPpAkEXl6eN3VPKXIx6V47caol9Ilxbyq9wzBcuuMd847Cr9nlRNeTXgLQPtdIMsFLdx2H1pczC6PXZBYtC7SJbuCMnAA/OoRDo6yKv2O2kx1KxKQMjvxXkXntZ3k0rQNbwXB3Rz3F0WDqOpAJyx9jVpPEluqNFHq1uyYJHEgMmeM7RwTinzMLnqqaXoYIkTTbJ/LwQu0EjJ4xUp0zSd+3+zrHDAEjy15Prz1rzF9WsblUWDXrJIVYgQqxRn56lehx+daP9sW8btF/bUT2yLlh5LMRz/Cx5z/jRzAegnT9FYPGmk6fJ2YmNSB07H3qD+xdEJ+XS7BSTlgkKAcdR06VwyXCyW8Ei+IlW3LHzTKypvToqtjuufxqE3McO4TeMLN4d+Y0LDzI8j5Q309O469aXMOx37+HtAcs02j2bK3fyF/AU7+x9EmB8zSrSUp03RqRjHYY9OK4dtW1GGAwXGuafNcR5Cf6UsbOh5z16+n406G/8RR6c32i8sZLZV8xpI2xMEz/AHulFw0O2j8O6FDH/o+h6XGW5Km0Tav4AU6XS7IKq/2dpgAGFi+yqcCuJt9Svmnju7HUrN4GGMSzEjnoRg0SaxrFvJcWsMlsxbDLN5jDYT/CAT096XMNHWy+HNKaQv8AYNOifGPktwrAntkdKgXwxoChUbTUaReQTkE5/GuUvvEWo+fZw6OuoSIyk3H2lhGEY8EI/G5evXNTT6lrtukl9cW93DZoMRF5RMXb1OOcelHMhG//AMIv4faRiNBTKZCMHYk+ueelObwrox3IlikcUmQ/zNgluvfiuSTxrqab7Z40l2OQjuhUnjJbjv2x7VDa/EDXFiMc+iXU91ltm5wN6joB6Ucw9DqD4Ks8nydRmhTPCRjco9smisVfGGqNFHIIbKXeu75bgHb/ALJweoopc3kOx2tzdX8UsSCFJUYEs+7btPYYPNOhmuZIw25dx6oO1MXULpmZsQtErZBCndj1I9KS81Oe1jV5FTa+cfIeopKKN3K/Q0Y5Z0Xlk+h70NJLsGxoFOfWsqLWXls3uo4UMaEDDZ3Z9cYqS11S8mj3iG3bccR9eT+VYziluzWEr9DVV5im1wgHXg1XlExTdF5cZznOAc1Cl5qBJ3R2hUEbsOMgewqFtQnYlUtw/P8ACR/jUryY2+6JfMuJUC4iDoMM23O73pJJplRfOMbexAqFLu68w+bZhGz0LoM/hmplvPNIVGiZucoCpK4+hppak83ule9f/RmbbGfTOOf/AK1c60PmTEmJS27PVSeP/wBdb2q3YS1Z/MChf4toIz+dc/LqN0qwymZEglOFlZBhm68c1bsiNWyadWtkHkQEHuVYdDUMqyRgqIXjJAwwIYj05/Wj+1biINus7idAdu5I+Mmkg1v7SGfyJ0xgEZHB9Kj3X1NPeXQkhaVZPM2ykEYPofqKjupOQix5HXjaCTV19RjhZPM8xN4yNx6inyXbALJHbuf9rZwfYmkuW+4/etsYMreWRH9hnlkzxGuARUtusSxur27oMgrHk/L/APXq/capK8Xly2si5Oz93FyD9etVreazdSFtrzvu2qcg+9b2RzX7nJ+Jms2ld3jaMY6bDnH1rmLjUNDlkRGs51CKQH3FiTjpiu41qbTVURP58Zbp5pwT+fasR9GtW/ei1vYyAfmDAxt6nI471qtjCRi2WpaBGN0lvdKUPzqTuVh9D09aSa/8PecFmju44yScKyjafXr05Fbvk6fArZslZXICP5qNg98c9xVS7hjktGMVlCjIRglAcDnOeeP/AK1NkvUYl14OVIy01yhU5DbEJPH17/rVmHX/AA5D5qhXwcbEFmpQfRfWqpsJIbcSCGJ9wGf9HBCDHXOe5yM1NbaS6SR3sasJM71CxgjJ47H9akBRf+HRIzfbr5QykfJFsAPUgY4x7VVt7nwk10txa3upQyh9yloQoDddw9ee9X2s9cS3ijl3uI3MiRvGdmD+HUmqUj6zDMJY7cxS5JWWLnGevbFAyab/AIRue3kxfziSVMB5YQNpz296qDSdCKIsOuPIsilmggty7YH97A61aeDV7i3Vp9KS5LfMpYkMvr2pE8P69KSlposRdsZVnwWHsaBFS6s9GuL5FD3yEqqoZLRo9uB9Pz9avweG7K6MZTXNJtjjJLI3mDg+3U9KpS6br1u8jTRfZ/4cRzLuB9DzVO5k1KOUKsksROI/MMo6k8e/agSNO40bS7TSwi3EEtwysVk27TGTzjPb2qrYaRa6jbA280FlNAuWlklO2Q5IJB/LgVmNJrrQ+S5fYXIKKOWHrn/PWn2U2tWoMdur4deYnKsoB9OaBiiz+wSSeTP5lzywlVPmYA84J7H2q/NNcz6ax1GOeaIzEhihVzlcjBPUcg570+1bViN0dvqC20YyzBwxRcdPz4Ppmm3V5qUksUN/pmrCJGIQY5UE9R9P6UBYjE37s2tnZ+aXRhtjfLRKBlnKr1HU5PSs+zLJ5iQODuORIF3EH1I6dK0FFksry3Fnq0UhypcKDuHvg8ZFOtv+ENimMU41Iz4UI4j5hPfGO/amMhvJBLpg8u6nRt3znGEP4Dp+NV9HguJJBLHfWERRSoJba2Pf2FdFEfA6qyXA1Z8nO9lBP86dDqHgMThLU3QLRnEbxDLjuRzUvYI7nLRS6g101udasbnIyF888ehx9ac+pa0s8sEM00WBtmAkOCR355H0roLu88GXVhFH/ZhRYpSqeVaYLNjoTnJP4Vl6rLpMaCOOwuIAT0eJkycdKLCa1KsWqXpt4LRNRuZ5DIcwJGQMY5ww796gtfFuqWi+UuoTvFtwMvtOM9c/jV3T9V0e2n8638K2iyKvyncx3HHXpXTL4h0y+sYReeGbMheWaUNkjtjC+/egaXmcde+Kr+Qw7L24XbEFYQTbQCCeo9cYorpptb0FZWS38KKsakgCMfL16880UXD5n0E0cqM06WcUSBSGLc5XH/6uKrtJCsbA2cbMf4yT07kZH+cU2a4jhcr/AGoWBHyALkDjk0JNa3D/ADzdMD5geAP/AK5qOY6uUlhjDJujtkUf3gM7h3oihhESqkC7A25CDwGqfNulqNt5ulHCBF4HqPyqszwtE0fnbB94L2J9Kxk0bwT6EUljZs8jTQBZD/dPU+lU5tO0dQZDDKGx90FgT/8Aqq1bIxk3STRxKGGMZLfr3p14n79lkupnXJ2tGwyFPYjFTFoc00Z5tbFvmgWRd2N7MpJz7Gl+yWVoiy/Z5/JRi7bY+h75PcUL/aCB41YhDgID0A96juv7aYG3+2p5GcY2e/PfpRfULaaGbLquiwW8y291IkbksQ1uWI9ePxrOi0yPUo/OtVu5bFiSG8nADgHGMnpzWvq9urMZ2AYlQkiouM4Byeveq0VvbC0tbd727it0dtymXBHB547fd/Kr0Zl7yJbbTmtrPdI8gUKWJ8vaMdMH5jz1ppjjk+zb54ZBu2lVhCk5+7xu61ELOxkhMNxdTsrgtjzW4PvTms9LhCTgkXAYhSrnKgAAZpPlLTlbU1To/wBtcNdPDOkZw64AYeijB79PwqER283mWZQLE5XZEFOwgDGCc8fXNZ9hDpGADNcwyMwdj5hIJ7Y9DTIZYZrm5S5WeztywRSJt/mL6jjirTRm1I2rm2023umt7XYyldsoaXIJxwd3Yj0p0emrDYrIl15ayAySzL2Ve/49PWszStP0JsWzXq2bK/nRzHcdzDtycdPanm4tGgn8y9u2kjnZ0EQAhY9iRjofyrS6MbMtfZdOmfzLiDzInKsxkXa7EjjBI49+MVQs4RaXcdxbeIJp7S6ka2hU267NrZ3LgkZPQA/jVOWeTUIbxHu7pv3DBQQGJPt6HsO1Zun3N5f6PO99atFPp2wQxTps3HBC4Cn7w4z9a0Wxm9zqZdP8P6Cb2HTVtbSWKMSYCCUbF64yerEdfasJNK8HTWR1JNQDB1LXEgXHmShwRuXqTnpjjHrUEFxqE0sy3X9nQxJA4e4fChwRllHcgdl/XmoZpraON9T3QzQzI+RawBZsbABtQkjgD8DQI1p9Nso2iunvkSNZAVXzFCNGeAn6kg+1ZVzouk6rHfW+l3rpPsMFuVmwBJk5JGOVwAO3TPesy/1zTbHXLaG4szPawKqW6hc7mVABvHrxnPvWKnjLSVmlf+y3hupMjzFVhxzyMcdcjjsKBNoBPrsltaWMus3cz27mbeiAIqg7Tz1JGTk9PTNbtp4f1BUWSHV7lIwgnWfAaNsng4x0B9ccVlX/AIi8I3WiqlrLeWU6vv8A3SEec5I3Kd3RBzx7VvvqOn26R3VleLskjj86zckR+SOCwIOBg9qARQsxq7ai4sfHlq99I262JsGaNfVTjh/wq6JvEkd5JJP48soy8JkeMW3OR2XOMDPauh/svVtTjhfRZ/DthBayDEycOFxwAgbp75Fc3fX2o/aL6wjstMlv7AhZgiB3lDHIkQHr7jPFAENnY6vcXUkd74s0pYFhZ13258wbuob9PpTbmz8Wx+XZxnSNQEzkMBEFHmDAUbiejDH05rRv/wC2PtqLbWiL5yhlaaxBkPHOeew5/Sr8VvfQm2uJvEGi3WltIqPI8ZhIlI4AXqcHvmjQLGGnhbxHFZ3T6ra+GoZFUNBDa3pmeQ5wVyQu0gevvSHQ9buElhm0Cwgt41+aVZycAAEHAHf0zWjr1rc2bgrd6O8JKxreMvE8hPJCA545PXpmqsd5qi3S6baW9hLeTsHUpdN5Rj2ZUMc9dx/Kkw0G21j4j03VYbCLwrYwXXzNB9o1BvKfI3Z3bOn8iMc90gXxTdXTtb6Za7YGTz4ZLzLZIGP4ehzU+pX2u2z/AGPVNM0czqm2OZ9RdkzkZC47n5hjtjNY9/JqsF3Hb/2FavqEqlf3Wosq4Xng/wAWRyPSgdzWksvFz308en6Ki4KSSWokDKiHsHYDO4ZxxkelV7iDxRp+oTf25pdvYWcmWitpQnmKD935x1NTaq2tLo891Bpc0ttaxxvdSx3jYLEkYVifmAGMce1R+LpPtT6c1xDqUq3FuJopLyUKowPug85JoBnP30OoXE5V9GsdQBbA8qYLJj0PpSi8kFu8EvhRYYXZS7i4QuhTgYOMj39abpukrqkt5Pa6be2yw4YYuDlsHnkfpUlj4dv7i6nEGnXscSxGQzyzBo054ViOhpWAqXc2mSWkfl+H7uB42B8/cA5YeuMjHvUUos7wBb2w1m4jVs7WdSAf7w6c1Jp3h/U7y2e6a5uvtInCmMyYg2HueM59OcU1FvV1L7Avh6e8ZSW3pdnovXjHb60tRMtt4f0K6tix0TXV3AKkgljymPT5qifwnpG592oeIIlwBsMiHt04/lU9/dw2gaTTdPe4JZVDLeHa0jexHynoMVWt/EdlNPItw97a3e791IhVowe4J28HrzjHFN3GrFSXwzpUTbE17WQuOhhzj8e9Fbel61fyxTRyaxNvt55ICTEMNtYjIxFyPfiip1C6PY5niMxdreRQTu2jofpTF8tW37JC3VlyMNz/AIVLddB/u1SHf8P5VC2OyT1L32jaMCzBP8O18YHrU1nNAICtxbjc38W/OBVI/c/OoZv9RH9DWLk3qdMYJ7ltxbgnDFlycAuckH/CoWl02OZHjMzsVxKshyoI7g0o+5/wKksP+PK6/wBw/wA6mE29BVIRWw2CZRPG0kaNDtOVVznPbPtRNPalrcMqIXb5wCdoWoov4PpTbr7j/wC7SjN3LdJWH3V5p/2a3VWglmU5Z3+4wB6EVmSW+n+ekcl7byG5lDoVYrsXbuxg9AaqXv8Ax5S/9dV/lWJef8fmof8AXH+la87sczppWN/UV0dGH2OW6yud67Syrxzz3rUtrNFtg8ghMWB5MrMMyPycMD2rmoP+PRf+ua/yFJd/8hKL/cFZxk9WVKOiR0VrYQ3UZE2oW9s+9tyMvQ+xHYdKeui3uoRJF/x7R7MxyiMDzD6E0aZ/yMMX+7/Su08V/wDIBsfq38q0jK+rIqLk2OIvdBms9JRY9btJXdiSkkY3ZHYN2rKa01a1RNz226U4jhBB84Dkj8PSs6b/AFM//XU/zqK9/wBbon1/xrZLS5hJ2dh6N4ih1aI26WVuJwzBbtv3ZA7YGOfQVl6Do3jDVtalFvA7GKfzJD5+E3bsgknrg9PapPFP/H14d/6/E/8AQ66/w1/yDdW/z/G1aLYzZxGsaTq8erTWd7pU959jkXMq4MZdu5PcVFq+m69HdxC60q4sprNzEjwsMfvDvB4GMZH5V00P+v1T8a0PCn+tf8P5UXJPOb+DW7W5kupLW6uJxm2lLqhCjHRsLjHvUNvp/ixtDW3W0nfTlXKIYFKpv53g4z0JPXjmvTdC/wCRa8R/9dLf/wBG1dtf+PGD/ryb/wBCaglHmms2+pvHpkOq6Pp00lshK8FWkQjGWxwe1atteak2nWyx+C9MuLQyIkUYPyzMpyFx36muu8bfe0z/AK9G/wDZazfBX/ID0r/sIL/M0ON2O9jmrJHs9XSG78Avby3E8hcWm+NnU/wKoOCB6VnyJpdqILu30XUm8yZpFukuZEkQIeUOD2969kP/ACUQf76fzNcL4s/5FvXv+vu4oS1GY2jeL4Cot7WG/vTPJv8AKkndp4+eERu+RzntTIdY0vWdWmMulyXEEZOyBl3FVHXLHgEHrW1qv/IL0H/rgv8A6AKg+H3/ACLN5/11k/8AQabVhX1Kdr4j0GOaGWVNB/0Zyo8qI7kzkOq5z27nPepX1jw0m4W9vpE0fkBoWijGU5+VD6HaDk9M4rH0P/j3tf8AsLyf+kjVkj/kX/GX/YGg/maBvY2U1q2ewmuv+Eb04tDumgdkISRVABOc8MScfjXRzWXw5n8OWGqTzWUksmBNbweZ5vGTsjBb5SBx7GvJYf8AkSr3/rnc/wDoytbWv+Qlb/8AXb/2UUhrU9Cs4fD02hW8i289na+cY7i1ubiUyNz8jIobAVR1/TFF7Bp1zdafZR2YubaJGkjlnMwjRwTkEFzxtHB7k1g2v/Hjqn+9H/Oumu/+RGh/69m/9DouBFZL4bj06R4rO4slgjCiNZZt5Qnpjf0zmugtn8HtpF5o+jRPYXUiltyyu8EjHrwTgsffpXnWr/6g/wDXVf5U63/1Ef1P8qm4dTZs9N8VeXN9k1wKIFDmNUiYSSA4COCvCgYwRgnvTU0jW7XT/JvdVtYbxpVkhXTY8NEM5kEp/izntgeoqv4e/wBWv/XVf61dn/4/G+rf0p3HYljs3tPDx0+6vbORiGWUx6eGaRt2UYP3YDB56c1zlnoWox6jHdxpGfMt0t512MVCjlycnksQB+PGK6ix/wCPeH/fX/0E1ZuP+PP8U/maVxWIdS8d+LLfUJ47XSEhgD4TybfaHA4DEZ68fpRTJ/8AXP8AX+lFId2f/9k="/>
          <p:cNvSpPr>
            <a:spLocks noChangeAspect="1" noChangeArrowheads="1"/>
          </p:cNvSpPr>
          <p:nvPr/>
        </p:nvSpPr>
        <p:spPr bwMode="auto">
          <a:xfrm>
            <a:off x="2836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a:p>
        </p:txBody>
      </p:sp>
      <p:pic>
        <p:nvPicPr>
          <p:cNvPr id="20" name="Picture 20" descr="A cat sitting on top of a bed&#10;&#10;Description automatically generated">
            <a:extLst>
              <a:ext uri="{FF2B5EF4-FFF2-40B4-BE49-F238E27FC236}">
                <a16:creationId xmlns:a16="http://schemas.microsoft.com/office/drawing/2014/main" id="{C6B743A5-97AD-4E61-95A3-68EB66F1EA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22129" y="1565819"/>
            <a:ext cx="1982161" cy="1863181"/>
          </a:xfrm>
          <a:prstGeom prst="rect">
            <a:avLst/>
          </a:prstGeom>
        </p:spPr>
      </p:pic>
      <p:sp>
        <p:nvSpPr>
          <p:cNvPr id="24" name="TextBox 23">
            <a:extLst>
              <a:ext uri="{FF2B5EF4-FFF2-40B4-BE49-F238E27FC236}">
                <a16:creationId xmlns:a16="http://schemas.microsoft.com/office/drawing/2014/main" id="{9A8479A7-C640-2541-9ED2-7A53A4878FFD}"/>
              </a:ext>
            </a:extLst>
          </p:cNvPr>
          <p:cNvSpPr txBox="1"/>
          <p:nvPr/>
        </p:nvSpPr>
        <p:spPr>
          <a:xfrm>
            <a:off x="7301061" y="5236914"/>
            <a:ext cx="2958099" cy="95410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a:latin typeface="Arial" panose="020B0604020202020204" pitchFamily="34" charset="0"/>
                <a:cs typeface="Arial" panose="020B0604020202020204" pitchFamily="34" charset="0"/>
              </a:rPr>
              <a:t>Indirect contact (touching contaminated objects or surfaces)</a:t>
            </a:r>
          </a:p>
        </p:txBody>
      </p:sp>
      <p:sp>
        <p:nvSpPr>
          <p:cNvPr id="9" name="Title 1">
            <a:extLst>
              <a:ext uri="{FF2B5EF4-FFF2-40B4-BE49-F238E27FC236}">
                <a16:creationId xmlns:a16="http://schemas.microsoft.com/office/drawing/2014/main" id="{8B25DD18-CE41-F644-B32D-49F7B55848B9}"/>
              </a:ext>
            </a:extLst>
          </p:cNvPr>
          <p:cNvSpPr txBox="1">
            <a:spLocks/>
          </p:cNvSpPr>
          <p:nvPr/>
        </p:nvSpPr>
        <p:spPr>
          <a:xfrm>
            <a:off x="1066800" y="213604"/>
            <a:ext cx="10058400" cy="109220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50" baseline="0">
                <a:solidFill>
                  <a:schemeClr val="bg2">
                    <a:lumMod val="25000"/>
                  </a:schemeClr>
                </a:solidFill>
                <a:latin typeface="+mj-lt"/>
                <a:ea typeface="+mj-ea"/>
                <a:cs typeface="+mj-cs"/>
              </a:defRPr>
            </a:lvl1pPr>
          </a:lstStyle>
          <a:p>
            <a:pPr algn="ctr"/>
            <a:r>
              <a:rPr lang="en-US" sz="3200">
                <a:solidFill>
                  <a:schemeClr val="accent1"/>
                </a:solidFill>
                <a:latin typeface="Arial" panose="020B0604020202020204" pitchFamily="34" charset="0"/>
                <a:ea typeface="+mj-lt"/>
                <a:cs typeface="Arial" panose="020B0604020202020204" pitchFamily="34" charset="0"/>
              </a:rPr>
              <a:t>How can you get infected with a zoonotic pathogen?</a:t>
            </a:r>
            <a:endParaRPr lang="en-US" sz="3200">
              <a:solidFill>
                <a:schemeClr val="accent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B377C10-CF6B-4C4D-927A-F9CC4DB510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02028" y="2177479"/>
            <a:ext cx="3756166" cy="2503042"/>
          </a:xfrm>
          <a:prstGeom prst="rect">
            <a:avLst/>
          </a:prstGeom>
        </p:spPr>
      </p:pic>
    </p:spTree>
    <p:extLst>
      <p:ext uri="{BB962C8B-B14F-4D97-AF65-F5344CB8AC3E}">
        <p14:creationId xmlns:p14="http://schemas.microsoft.com/office/powerpoint/2010/main" val="3641563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insect on the ground&#10;&#10;Description automatically generated">
            <a:extLst>
              <a:ext uri="{FF2B5EF4-FFF2-40B4-BE49-F238E27FC236}">
                <a16:creationId xmlns:a16="http://schemas.microsoft.com/office/drawing/2014/main" id="{A95BD740-2939-4026-ABDA-52F7657539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5010" y="2720253"/>
            <a:ext cx="893969" cy="804868"/>
          </a:xfrm>
          <a:prstGeom prst="rect">
            <a:avLst/>
          </a:prstGeom>
        </p:spPr>
      </p:pic>
      <p:sp>
        <p:nvSpPr>
          <p:cNvPr id="15" name="TextBox 14">
            <a:extLst>
              <a:ext uri="{FF2B5EF4-FFF2-40B4-BE49-F238E27FC236}">
                <a16:creationId xmlns:a16="http://schemas.microsoft.com/office/drawing/2014/main" id="{381E8357-3B31-4003-B3C9-E44ED027A3FD}"/>
              </a:ext>
            </a:extLst>
          </p:cNvPr>
          <p:cNvSpPr txBox="1"/>
          <p:nvPr/>
        </p:nvSpPr>
        <p:spPr>
          <a:xfrm>
            <a:off x="283633" y="4845617"/>
            <a:ext cx="2873440" cy="40011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a:t>Respiratory transmission</a:t>
            </a:r>
          </a:p>
        </p:txBody>
      </p:sp>
      <p:sp>
        <p:nvSpPr>
          <p:cNvPr id="17" name="TextBox 16">
            <a:extLst>
              <a:ext uri="{FF2B5EF4-FFF2-40B4-BE49-F238E27FC236}">
                <a16:creationId xmlns:a16="http://schemas.microsoft.com/office/drawing/2014/main" id="{4827CFF6-B755-4DFF-9F4D-F131B912E69D}"/>
              </a:ext>
            </a:extLst>
          </p:cNvPr>
          <p:cNvSpPr txBox="1"/>
          <p:nvPr/>
        </p:nvSpPr>
        <p:spPr>
          <a:xfrm>
            <a:off x="10061275" y="4707118"/>
            <a:ext cx="1775066" cy="67710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a:t>Biting insects and ticks</a:t>
            </a:r>
          </a:p>
        </p:txBody>
      </p:sp>
      <p:sp>
        <p:nvSpPr>
          <p:cNvPr id="18" name="TextBox 17">
            <a:extLst>
              <a:ext uri="{FF2B5EF4-FFF2-40B4-BE49-F238E27FC236}">
                <a16:creationId xmlns:a16="http://schemas.microsoft.com/office/drawing/2014/main" id="{7E269490-9D8A-4B94-A569-F8E7A3FF1E34}"/>
              </a:ext>
            </a:extLst>
          </p:cNvPr>
          <p:cNvSpPr txBox="1"/>
          <p:nvPr/>
        </p:nvSpPr>
        <p:spPr>
          <a:xfrm>
            <a:off x="6623179" y="4845617"/>
            <a:ext cx="2873440" cy="40011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a:t>Consuming wildlife</a:t>
            </a:r>
            <a:endParaRPr lang="en-US">
              <a:cs typeface="Calibri"/>
            </a:endParaRPr>
          </a:p>
        </p:txBody>
      </p:sp>
      <p:sp>
        <p:nvSpPr>
          <p:cNvPr id="3" name="AutoShape 2" descr="data:image/jpg;base64,%20/9j/4AAQSkZJRgABAQEAYABgAAD/2wBDAAUDBAQEAwUEBAQFBQUGBwwIBwcHBw8LCwkMEQ8SEhEPERETFhwXExQaFRERGCEYGh0dHx8fExciJCIeJBweHx7/2wBDAQUFBQcGBw4ICA4eFBEUHh4eHh4eHh4eHh4eHh4eHh4eHh4eHh4eHh4eHh4eHh4eHh4eHh4eHh4eHh4eHh4eHh7/wAARCAI5AU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8r0/WkPU8VMF59/Wmlc5zXTzHC4kacjmkcLmpdlNK5GaLisNjUH+lSBVx0/Gm7fTinc5pNjWgCNWPGaeIlFNUNmpUyaTbKSQCNen5UFeacPelHvUlWIzGvenIAo6UHPpS4OKLjSHD5eeaXd0+tNC5HWlCHPapuUOLdqRkG2jbg+tLgkc0XCxA8dRFPatOGGN857U820fXbxR7SweyuZSJxUnQcCrr2yhh6VFIm08Uc9w9nYgHrThn0qxFAW7VIbfPFS5pD5GVCBigjirDQY701o8KfWnzByFYJyd3Ip3lj0py43cipVjpuQKNyDy1/u8mkCLzgVZEfPrTHjA6D8BS5h8pDhcim4FPYYFNRcmncmwhC0mxcdKl2c96UKTRzC5GV2UelJt5GKnZPypAnpT5g5CMRetL5PvVjGBjtTVZScYNRzsvkRF5fynvSeUCMkYqW5fao24zVaeXCYB5qldky5VuRSDaSBioW60F/rTT1rdI5m0x5oppz3oosBcLDHPFAbB6io+9HepsO5Lv5pN2Kj70A807BzEgbkUu7n0qME5pwIx70mCZIKeGxUQbHWlLVLRaZLuFANRjH408Y9aRVyQH2p24YqLPvS5zSsNMfuHUUpbcOmKh3cUufSlYdyQtijfUYyxxTzGRzQxq7JreTDgVo4XAPbFY/3TxUvmy7cFuKznG+xcZW3J7hwveoDIDjI6GopGz16Ui896pR0E5al0SgkD7oqdiBhqz1Unj9alZioG4nFQ0WmSM25h6Uu0VFG5Y0rybaLADrHH1XNM8zkDHFRSOzNkmmLmrUSObUt7+evFHGMhsVXj6/NSyNz7UnHWxV9B77c+tLFtx0qAsali4G40NWQk9SXGaa4UU8MuDVWWQkkVKVxtpDniV+hoERHRqSJtvXpUpZQuR2qm2hKzIyjY60oVduORSoxJqRcE9qm5ViCSEMO5qs1ufTNaW2kK01NoTgmY7wOCPlNM8hs/drb2jvTSqdelWqzMnRRlrb8cg5orTURsM0U/aleyRk0uDnvTxil4zj1re5y2G7T60uDg09VJqRV9alyKUblc549KBVvam3kdahMfzYFCkNwa2IxTlPFPMeABTSo3Gle4uVoN2D70BqXCj60o25wKY7CFjShj+FKNtHftSuOw5RuFT20BlbbnFQA4qeCcxjjrWcr20NIW6l2G02tngiphEuPmAqOK7Vl5YZqGe73KVXjNc1ptnReKLK28B5GDTbiFSmFwKoJMytuUn6VbeTzYvMZgvHSm4yT3BSTKUkEgP3SaVYJMfdqxBMFb5mzUwmVuFq3OS6EqKIYomVOaWWEtjNWAQ3APFOIyazc7F2KYhC8ikkiyKt7AKQLjgUc4uUzhE2cYpfJYf4Vo7F9KRlGar2guRGeIyegNMliZRnGa0W2KecCmuVCFuCKFUE4Izgh4681ZEbCMVDNcZYheAOlNM7lRlvpWrTZF4oe/7sDPJNQMfm6U7zCzZY5FBx0amtCXqOVSV9qaCfuinBlChKdDtZwNvNFyrDArYzzmnKWXrnNXGVduVGKjlX90Tms+a5VrIYJh6Ux5ju44qFWYkAVI5AHY1Vkhcw9pvkx3qF5Wfg1GeuaYuSfSqUUS5MtJJtXGM0VX+b1oosh80hu2lC47mgt24oDDjNa3ZgkkPQbRilLZpmaA3I9aVguOOcUsW7ORzQnzHb71qWsKqnQVnOfKawhzFcRb4d23mqrQtnIXitYuqnaOtRzOq/KehFZxqM0lBMzJFyKjA9OtWV+e5WNQSp61aaKFOdo4rTnsQ6dzN569qTlTxzV5ijdFAFRGJWxtOOaamQ6RXy1O/Sr0Vr8vJFTJaxMR8uR61LqpFqkzJyc9aNx962PsMW1l21BLZY4RaSrRYOlIoBzzS7zzUklpMp4U037PMTypFXzRZHLJMYGOR0qxasdxFFvas7YbpV2Kz25x1rOdSKNYQkLFlunSpscU2OIID82c0uNuATXK2mzdKw/ikxS9AOKOai5ViGeVY1ywyKrG99Vq8yBgQQKiW3j5ygrWMo21RLiyg024liDTJGbG0bsGtRYEXoBStFGeq1Xto9hezZhbW9DzS+W3901tiGPrtFDxpjJWrWIXYh0DFSNicYokyo2jmtRdv9wUrW6sBxmn7bUSpGSqse1TQIyvuNXhbqpOBSmFmbGBSdZMFSsRmQKgzkn2qFZ1bKnpVl4WAwOtV1s2Z9zce1JSj3KaYixpnKmkAXBIXOasNAQNtMMTYC4xRzphyspMcscjgUp2kBlHarvkZ+8tLHbhRjbxTdVC5GZ34UVpGNM/dop+2Qchig89qAatDTpMEnmnx6e3O7gCul1IdzkVKfYp7vzo3HOOaufYXyMcCpRYsOg5pOrEapSZWtSFkBbpWsZBsU9OKqpZvuBxmrgiyvzLnHSuepKLZ004NIpCT9/uNR3Uu5hz0qa4i2gtjFUijyMSKuFnqRNtaFuyZEVnc4OOKbNJuY88UsdrK0eenHFKLOTp0pXje9yrStYqySZxxwOlKkgyATUktoynHWoJIXTjFaJxaMmpLU0Y5FaNSp5Bqy1wiDaSC3oKxkkaOntLkZPNZypXNY1NDdWRWQNng08YxWHFOwAUMQPSrb3RWEKG+YmueVFp6GsaiZoFAccUwopJwKijmO1GLcZxVkMMbs1k04miaY0KoOAOabJu2fKOadHkkn1PFO71N9RlZY3Qckk0QxMDuYnPvVr0ox60+dgoIjCN68UpHGM0+k4qblWGhaXaaUUhJJNK4wHXkc0be/FQyluVVuamQEIPXFMS1EwD2ppUn8KlpBzSuNohMOTnNO24HFSGihyBRI8Uop22kIouOwmOabtpwU5JJpccUrisNwKTaPanHpRmi4OIwrkYo2040lO4rDNi+lFLmincOVDA2Tz0o3DjNLwB0z9KikUt93gVurGLJQwb7vahnVBliOKqlZlJIz9KryJMTgqatU03uS5NItyXeTiPvUcl8VdR6daqvFIoJwfaoHVx2OPpW0acTKU5F2a4SZ/mPy01JYo2G0cVUVWz3xUqxM1U4xQuaTL8NxJLKAOFDVdZvXGaz4IpYwMdKn2uRnca5pxTehtFuxLKyL1wDVOabEf3Ac9KkMcmMtz707yQ0eGxxTjZCd2ZTuGP3aj3dauyQruPymmLD8w2rwK6VNGDg+5UVmzjmpI3bIznHpVpAgOPLz+FWo1jxjylz9OlTKp5FRpvuU1MjMPvbc5rStW3YVu1VroNgKoPuarfvlcfezWco86NE+Vm1vUCkWTJ4zVCGOeT5WOAe9Xo4/LX7xP1rllBR6m0ZNjXLKxfOTUa3WAQy/jSyQsxPzYzRFCsakE5prltqGt9CF9QUN0NRT6g+3bGAPen3Adh+5iU9s4qmbe4zlkzzW0Iw3sZylPYt2N2S+1ycnvVyaQR/MSarWsO0bioDfSrB6ckGsqnLzXRpC9iOGQn5iMZPFTSOd21CM9+aZ5akDg1EbVS2S7A96n3Wx+8kXRwMUo/KoY9yALndin7jmsnuap6DqAKarc+1OH1qTRIWkxSg0uaVwGCjvTuRQaVwYzFBFPoouFrjMCmmpCOaSncStcbtop9FLmL0KrMMHv9KYWP5UqxjHf3qRU46dK7dEcOrGx7s/N+VDfKSTzTuh6fjSlQTzU3HbQhBy2Kl2IR0pfl6DAOacOlDkJIhaFMfdFJHDtfgYFT4oAzT52OyADGOKXFLjjrS4rO47Eb4CnjimCPHQ4FTMufpQF9qakDRV8nLk9R2pUjIJY9elWtvYCm7MnNP2jFyEKQ/P7VJgAAKopx3ZOF49aBluelJybHYGCkYI4pPLXO7v2p5WgCp5mVYVcDgcDvQc59qa3oOaaMg96VhiuN2OtQ3O4KAmfepxmnMvIJ/KmpWE1dEVquE5z1qXbxzRkA4oB5qW9blJWDae1N2dTipOKjeTH3VzSTdxihcilK1Vku5B/yzApi3N1IcJGKv2UifaRLm3FIVao4ftOcvyKtLkj7prOT5eptG0lsQ7eO9OAOOlThe1OEYPY1m5mqgVsH60pz6VY2jNL5ftU85XsysM0oqxs5o2HNLnDkK5owanKZ5pNtNSDkIMGkwan2+ooCUcxPIQ49qKm2UUcwezKeDmnAcUoZT3FDuqjcSPpXXqzi0EOMe1Lt4qCSfdjbxSGZiRjiq9nInmQ+RlQgtSxyxudo6+lRNITg4BxUsbRH5ioBqnGy1Qk9R4weARmngHrVdpdpG1RTjccfd5qOSRSkupMOpp4U1XW4+b7lPNwPQ0uSXYpSjbcl20Y5qOOdG9qbLcbWwnPvU8sr2K5o7k2OaADUUdwCRu4NTbl6hhUtSRSaeqDFIVp+5cD5hntzTTIm7buwaWoNJDQtLgH1pGljBxuFPDK3RqG2Fk+owrzQVqXb370mB60uYfIRig1JtxmkMdHMHIyMoCOaNnGKl8v1pQnPQ0ucagQgcYpkkLyDG/FWhH3pwSj2livZplBbQ/xtmp44FXgcVZ2nNG3Hak6rY40oojVD61IARSgN6ZoPyn0rNs1sIc5pU69acBkUoSouWgC04LSbTmnbSPpUsqwgX5jS7acvX1p5/KpuXykBjo8vipsU4D0pcw+Qr+XSeXVrGaULS5w5CoIzRVvZ+NFHOPlRxy3EbfxHrUm7cBzmsgHk845pyysPusa+ndI+YVbua273oLgDhhWX5zbfvUnmE9Can2TG6yNbeMZyAKXzF/vVlJOy8ZzSmZiOKPZMftUaisp7g07IrIWVgKeJ5Mj0pezY/ao1NwpM/NVBZyeuaeJTjg1Lg0WpIu7uKTdVZZPXNDvxwTU2Hcs7uKTfx1NVxJxzzTvNHejlC5Nu6cnijccVAZBk02SRuxIp2Fcn3bfWlWTBzVXzGpfMxijlDmLwlJPDHn3pyyMOjGqiNk04NjvWbpormZpR3eM7xnsPrQt3wdy89jWeH/EUGQ1n7CJp7aXcvrduB8yg0n2x+RwKol+MU0tgZp+wiHtpdzVivRsIYc+tOS+jyARxWSkmafuHrUPDxKWIkac18qnEa59zTDfNgfIM1QzSZGD81Cw8bbB7efctNeTb87qa9w7D5mJqsHo3Vfso9ifaS7llbyZFCq2BV2DUIyoEi4buayM0Bgw5qJYeEuhca849TeuL6GNPlbJPSqCX8yybmIcelUd1Jk1McPGKtuOeJm3c2rXUkkfbJHsz0IrUWPd7+9ckGIqwmoXEUZRJDgjH0rCrhL/Ab0sZZe+dBcSQwoWZlJ7CspdTk3n5F254+lZ0tw8rbpDzTFkGRxjmqp4RRXvE1MZJv3TsYYxJGr4IBGeaf5J5qnpWpwfYEM7AMuFrTe8sEKh7iMFumDXlzhOMmrHaquiZEImA6UVL/aWmg4NymaKnkn2F7ZnlW3n1pDnPXFLtb+7ilCn0r7K58u0N704f72KcIu+P1pwjGKOYaiyMd6WpBH74pNnSlzIfKxuD705VbGM0oU4pQrZzU3KSDDA+tOViP4aYW+bGDmpMHHJpMtCrJk9DThzTMU5V461LKTY8GnHkelR80u5uOKmxSFNL25pM89KUUgAcjpRtBzQDignigEKvGadk9jTCcikJ5osO5IrHNLuqHcc0BvelYLljdRkVCGo3UWC5N9KCw6ZqENzSnrnNFh3JS3vSE1Acn6UA+9FguS7uKcG4quWOaeG4osJMm3c0Bvaos4pN1Kw7k+4d6CR2qHNKelKw7khb3o3VGT60hb3p2C5KTzRkd6geQL3qM3IHajlbDmSLYc4IBIBoMjf3jVP7TntThMp70vZ+QlNFgs2etFVjMueOaKfKw5huOxINNPrSnB+tGD3rdGDEw3Xgj60L9DS8gcUDnkmmIBy2WB4pxP8AnFIMduadzUlibvQUo6/0ppwOaXI7UxClR1xzTqYCO5pdw7N+dKw7oUcUA4FIW49aQNx/jRYXNYeTSgio80BqLD5iTcM4pc1GTz70o9KVgUh4b1opKX8RSsUmIffikPApXGRTHbAppEt2FzQDmm5IINA9qqxPMPFHb3pvNLn+VS0UpDgeKWmc45oz2pWHcU0nekPSlzwKLAmHSjPtS0nSiw0w/WlBPSm5wKUDNACqee9SDrTQPzpTUstCHDA0gC+9MHWpBQCIpAMnrVdzyeDVt9xPFQsrZqosiSKx696TdzUzI1MaM5GRWhi0xgb/AGsUUvl+hoo0FqOBxzk04M2ODV2bT5kDdDiqvlNg/L2ojUjLVBKlOG6G729aDKcYyKaRjtR3q7IjmkSCSk3c0zvR+FLlDmY8saXcajzigNTsK5IDxRmo/elzRyjuPBxRnIppPFIWNKwXJN1KGqKgE0co+YmzzTkOKiBxTuc+1JoFIk3flTt3GaiByKUtSsWpkgPNRscNjqKXcKY3TIpJA5aDgcinjHWo17U445ptCTAkHvSA470pHekHXmkO7EY0jGnnHtik49aYO4obp3FKzDtUbYHSjd7UrBzD9wpCwpmaDj1osPmHA1KpwAaiQZNSj0pSLgLu5px+7TcccUvQc1BqhgXBqRTTF5angUAhO9Mlp571Ex70khPYQDIpKUdaGqiRpFFLtzRQBcaaRidzEg+tMJyf0qMkikyce9RypFuXcSSJSeKi8olsdqmzSZ+laptGMopsjEdNeM4zUxIK4zik3KB1JpqTE4RsVtuKQVLIyluOlRE1omYySQuKSlJopkgM0HrS0lAwPbFKM96O+aXGOtMQdfWlH1peMfWlUUgEBp3agYzSjn2pDEFO2+1HbNO3e1A1YQL7UoHtzQDmn+vapZSSG4HvQARzT1GfWpCnFTctK5CF49RTCNuRirGzA470jxjbRcrlKhFIKlK9aFjyaq5lysaFGMn8qFA9BUqIcYzUgjGOBUNo1ULkQjAFHapivNJtUGk2aKIwDaOuaac+tSAd6bjnNSMI2pSTmkwM7qQmgBsvrURkHYU6QncQOlNVfmq0jOUncdGeSSKcaOMcCmM3UUrXC9kBYjvRTcjvRTsieYUTHHJpRJnk9agGfTNLzjPAquVEKbJt34UhY9aZxjPel7YpDuxGYnA6CmM3PXinn9ajPNWrEMCc0ZING0+1B6VWhNmFAODSkH8KUU7oQmeO9LnpQAD3NOK0BYTpS04KTjjmpGioug5WR+lLk54qQR80m05xzQmDixh96d2p4Xvxx61FcXFnbKxuLqFAsZlO5xyg6t9KG0KzHj3FLjjHSuS134k+EtK0GTWFv/t6JIIvJtwDLuPOcHt05+tcCfjwWlZYfDiqhUrFuustu7H7vT2qHOKKUWe2qpp+fl3CvLNO+NmhvJs1DS57dTAZi0DeYN/H7odPmPPtxUtn8bPC9xqBjmtb/T7JSS01wg3AYGMqOhBzxzxipdSL6lJWPUosZx3qcL+Jrw3RfjQ//CSLFqkCf2ZJJhZLdTlF6ZYHr1B7cV2Fp8aPBsl7Fbyfb4kklMX2loh5KYOAzHOQp4wcVm5pm8Gj0Jo6a64HNSJJHPGslvIkquodGVgdynofofWldCBllNFy9Ct5OBn1pdq5PHNS9+lBHtii4KKIgOOnFO7UvrnpQcUhoaetMfGelKzUwnjmmK4hNM3etIzGm5J7CnYnmQ7NNZttA6U16diXLQYWyach70z0pV9DxVkJkhJPTpUZ61IP0ph/OkkNsaevUUUqruGcUUyLDcUh6cjinlfTijYfrU3K5XYaoLHigKd1TRxszfKvFWY7OZuiHn2qJVVHc1hQlLoUSp6g0jY49a1hpN0xGFFI2i3hf/V/rWX1qkt5I2eCrfymQOuMUba1zot6DkxYH1qzb+H7hgGdgKHjaMV8QlgKz+yYAXnp3owa6J9CkQMCcE/dNLZeH5JvvttxU/2hRSvzDeW1uxz23jpVi3t5JD+7Rmx6Curj8PWcY/eSduDmrFnb2FnIdt0gJ4YGsJ5rBp+zVzanlrveb0OWWzkV2V12nGSKJUZguI9uBzXcLaWDyeeskbnB4ByCP/rV5B48+MXgfTtJ1OPR9RgutYhcxW8cYDB2Bxk/TuOorKlmTqStys0nhKcVpKx0bR+XGZHZUVeSzEAD6k1xHiv4jaRoaWd1HC+oadJdta3V3btlbdwM4x/Fzx7V88+NvHWt+JtXubm5urmKO4Kl7WCZlhBUY4XONvqKwLi+upbcQfaJvLU/JEZG8tD32p0BPcjmvTUmeY4q+h6zqXxv1q4e9todJsYreRXji5LttORuJz1IwR6V5TqOoX94iiW6uX8tBGGeZmIT+7nPTPaqJRo3HmEhT94joRSwltkjIuQf1oafVj5bD0jjjOd3zn73yjmpDHAgEm/5xjp296fArKnzx5ZeRkcDPT/Go4o5F3l1ySeMdz/hSEBkufOCodpYFVz2qeWOe1CfaomQyco3TIBxkevII/Coi6lZAwZ3Axgcj3p/myXEqqzMzqoVAxyAOwXsKLaA7EZnKux8xmkI5z0pVnmGd6q4PBP1FQNJIsxjK4YHAyOlTbJd9vMyKiXCK6uWyFQnG5gOmCCKOQDUs/EmsWpiMOq30LRRCFPLnbaiA5CdcYrf0r4j+LtP1SHVP7au7wqctbzPmNl/unsM+tctdR2ttHJa/Z1kbkGdHOBj+Je2PrVXzpFcxtyM/LjqwpcvYEfVvgL4naL4oSytdj22sz/LLZr84jP97d0K13h64Pr+Ar4u8Ka/qnhvXYtV0qRVuYCwRZeUIYYww7ivQvAXxo1pfFIi8RSRS2E5VJWCHMXPLjH+cUJspT7n0Yeg6YqNm/KsPw/4u8P+I5bqLSNTjuZLeXy3UHDE4zlR3GO/tWtu59fp0rRRE6iCVgMVGZOKSTJb3phXH9KtRM3NgT2oFIF/OgD3p2QuYduwcU0tmgDmlC0WDmbG4pwFLjpS9fTNDACaqaldJY2M91IpZY0LYA68dKudePw461574/1fXp7pNN0tFs4ZAVEsowzSDqCDwU25z3NTew2ys3xUha4mW30Vpo0kKB3lMZbAHO3tRXmWteIdOiv2F1pMLTEfM0BdVbHGcZ74zRUc3mVofTq2kpwdvB96t22myOobK4qb7DOFAMw47VJBbTLlXkdR7GvNqYnS8ZI9ujgnzLmgy5a2qQxqu0E9+Ktxq2TwAO3FU442jH+tkIqyrSbcb8j3ryarbbd7ns04csUkrFqLI5bA9DVhQMZ4/nWBeNd+WyidGUjoeuKwvtFxGxCTyDHo1a0cA6yupHDicSqLs0d+MY5GfwpHuI4l5IB7ZriItUvoxgXMmPfmg6hdM2XlLfWtFlU76yOb69S6pnaeb5yFUaNjj15rJ+0rDI6tOA3YCsldTnVBtYBsdQKqmV2JZjknvW9DLmr8z0CpmEIr92bTySTAFpk2Z/vDrWbqeo2GmWzXF9dqiKyrgAuzEnAwByap3d0ltbS3E7N5MaFn2gk7R7V8pfErxlPrXi6XWrJbzSXEaxBWYowA/iA7E/Kfyrujh+TqcNXF8/Q9C8afEWTVJbmybVodKltJ5bjTNWtpXiaLBwsbDgvuHGOQTj0rxu7N1M13PK/2liRLcy7h1kPU49TnPpVDzbqaUC4uJJWRQD57cqoOcYPTGauyJbnCxx+bk4Z2JySev4VsoqJyTm5aMaptodPH2T7UupEuJ2xiPyjwFHqfU9q09Lh0w+Hby3vtIgj1N3BttQZtslugH3GX+LPYjPvWYrjftcptTNT+cZWOZlZsZIHOPc+1PnZF9LCXDyTxWqSOXS2XZEueVXOcD8TVFkmKs0MbBVPGR1pksmH2ry/ZwepqYSC4wpba4xuPTHtTs9wIsXDZVmHXGT/CKZLLmcRIzKAMDvmrEizedgKsgII9sd6VonjhK7hFtI+brn0ougGyW8kUFuYZHlkkBM0SLkKM/IQRySRnI7YFV1CvmPLEY4IrftE0eCwa5t57qO8inDQyMch8jLKQOm0g4PcNVTWL1buW5vxpq2qPiSRLdWaKDtnpwuecnAyabbC9inPBcble5jb9/GGjY/8ALROgI9uP0NM+WEpldi3KF0kYYEoHUj1HbjpT7R1knhhlmZ4fuLz90f3c9h/jXVeLtTu28O2fh9NEtf7PtnWVrqJXkNvKSQEMm3aOvPPJqrMDjo7kx9Ebt16CpHlkLcgbcZz3x9arTq6XD28ilGjO0q3HNOjjmlPkhJS4P+qRCzZ9gOtLkAlE6ohaZSxAxgj+H1qSOdN6lYzgjhvoaveGfDt54j1ldF060l+1mMyN5oICrnBY+lR6haw3EE9xoemyx21lJ5V3IXBO7JUEnOSCVODjvQ4ILHS/D/xpdeE2vJtP0uxubmVAjSzE+ZGnoMe+Otek+APi/Zr4bH/CVyP5lvGypfFeLuUc+XgdGwRz0Oa8Gt5ZjEq4BCZ+XpnP/wCrFTX0cAaSKKfzwrfLOMqrjHI2nvmpV0Tyn1T4V8eaDr2i2WofbIbSS7maBbaWRfM3gsDgenyk59OeldFp11a6hbLcWM6XEDEhZE6HBwSPbjr0r4qSYwKvzEHJVWHUeuPzruvDXirxBo2k20+oXzyWOnXQNsYmBhVGB81GI+Y9jjGAVHNWpvqJxPqA8+tJt56VBo90b7TYbvD7ZEDBmjMe4EZ3bTyB9atFeM/jWpOowjGaBke1OfCIzyMFVQSW9AK4Oz+Jukahq8lrbwvHaJ/y8zfIH5x8oPUUnJIWp27yRx7g0iKRjOWGRmvP/GPi7xLpeufZ7exhtreOQxx+ehZJ8rnO4DjGOlZj+NdHn12X+1UuDZLIYknDjy+DwSAckc5rM+Jmt2uuaBHNpeuiXyX8mSAuApPJEg7jpjHvWTldF21Ki654k1+2e9j8RBY7a9ijkMTYKeYcLIAOijJU/hWp4b8dwQ+Jm0PVtV+3WsjMsc5UmYZIUAjugOefpXkmmXGy/wDkNxbK7oZNv8KhuTjuQeRXfX2o+GrVZrWEuQPmeSQB5m2glcEfd+Y9KhMdiTWPHNpDreof2H5aWrXL53x7dzD5SR6g7Rz3orgYZoXaR5LW33F87MldnA45H4/jRT52KyPsKDUJ4/4tw/2qedSuCD8wGfbpVD60m7kkGsXQpt35T0Fi6yVuZmjBqEy5LMW+tST6hI4UoAvqKy9x9aN5xUvC0272Ljja8Vy8zNHzrcruYyM5HPPT2qBoVkPy7V+pqqGal3dauNLl2ZnOvz/EiV4tvcE+1OWL5N2/n0qIMcdzTw+OwrTUy07AVIpV6qOAWO1fc+n1p6sM89fSsX4gL9p8H6hF5kEEIgdpXkLLhQp5VgQVPPBHSndisij448YaL4djbT9QvBBe3VnLJbKULhyPlxx7kV8u3kM0cjS3+wXDoUkSUFimcDkHHzAcj8K17/V7vSPEJu2lW8vbRWitWkk85FVl+UjPXG7NcxrF9PfXH2m6kMk0p3O7dXPqffp+Qo5r7GRoXF2HiG6O3YBVyUXAkIGMnrzjrWdLK+dzfKPb+GqzMot0AZtxP4CkW4yVCxmTBznNEYPcdkW0EJQqOPUmnW1wEtTEqqvfcVyX9BVK83eXBP5sZ87OVXOUwcYJ6E1XdiJAiMQjHbz05q1ELGmksd5qTS3SvDD5fK2qdwPl69ATjJqwmmPNCjrPawu2Byx4J6k8dBzUvhprS1a4F3qElqyHynaFBKkijnBz2Jx0xVjxDb3Fpq8kd9sM7osmI8D5SPlGOxwBQ2JmWE1Jbn7LbxNczM3lxiFSfMIGflzgHI/kaqrM1zKI8bOMj0r0b4c+JrWzaPQ/EUbR6JLIJIr2OEedYtjBdWx05Oe4BNcb480u00HxXqFjZXkV5aJMRDOhyChOR7Z96LJgUPtklqhii2hdpVuM9e/19/atLwrrF9pmqf2lbojq5+zzqy7oxC52uzL3wCSB6gVlQwrJDKzNg44yM7vb8uaXR57mGf8A0ZgRnLqy5WT6/wCFNKwzU8a+G5PDOvHSbdnmt32vaTnBaWNsbCPc5Bx71LreuajdQw+HftdxZaVaRJHJZooU7l6o/XcwOTnPesy7kmupFaaaRinEYdydmDwB6dvpTGMnLSN5ryZcuTlnPck+tJsSGXVpvjtbhlYoVwZfMDSTYP3iOx7fhXSeHPEFv4Y1SK+isbfXDGiFILlygU5zlnAOW/DGOK51VEaHdnA9av6ZpP2ywvryLcr2yiRizAJtzzx1zRe4HpfwiWw1jX7nVZVu4NS1K9uCyrOBDboy7go43EZyCe+e1Y/xGg8V6bbW17rtppENteSsqBUKyygMxXpgY2jnqea4vRrnUrG7ur/TGljazhMsxB4EYbuO4JrT13xZceLtbtZPFtzcS6fZrueDIALc5AAAK7sgH27imLqcyjMGDKDtwc/TrU2YJ41Vt6HJAz+uf8ak1ibR21OUaLbyW+nAgoCTvfjJ652nqMc8CrFhb3mqRLb2lpJdAKkWVTLKAcjJA4//AF1LjcdixZWdq0LSTFZmYnhAWWOIZ3s4AzkDBGM1oeHLXWfCPjU29/o8V7NaoyyW8jkQlGAKSuQCAuBnOD6ViWdxdabdpNDcS21xCSysgC4BUjPIOQQSOQf0FdNrCahZ3DXQ1DUDBfQNaTTTBcvEvGx+OeQemOKm9tyWdrrfxn1BFs4dCtra3W3iCzZQyK745UDj5QPx61la38VvHLXSN9ptdO8sZEMCh1k+p7/TtXI3PiVTokejWtpAqeYZ5pGiG7zOgKsOQuO3NZkd9C376e3D4+QAD7xPb29qyblcizPSNC+MHippoLe6msntI2DXDywZlaLByBg8nOMe1YU3ibSL+11Bry0e2up5y8YtyNgBPQAjgVhzalHcaYtibCC08py32gf6xz2B9BVCAoyuJGRiD97FDkx2bLt/PvCMt15z5O9gMcdsCnvO+oSorRwwoQuBjAO0d/c1RRo1PQEn2pYhDKhAZ1J4+bv7imtEXp2C0f7RGkfmGN94McgOC464PoauRStJexQs6p5bBQZFwxX39yM/nWS0M0chZAjDnC55X3p+pNfyxGS4xNLvyXXG7GOAe3H8hTuNWZ1fiGSxfUmWyvLbyERVVmgLFuM54Pvj8KK5JL3aoXa/Hpx/TrRVpvsZ8rPss8c0Ec54pP6Uo7UHQGOBzSr7jmkFAyaAF9qOmKQAnBpR17UAkLmlHXikXFPAGKAsAPf9TXkfxp8SXOiuksEtrq+ja1atBLZz8xo6E/OpXBGQeQTj5RXrF4rNZzBI2kbyzhFJBbg8DHNfHttZprV7dRR6lFpECIZhFqEzfuc53pyf4OhPXn1pvYhrUySRsAVUhi6KiDAH4CpYmj8qaSQRSBsxjzAfk6fOv+1xgexNLBZXG2K8ikt3jSYpsfkDbzl/RGxxnrzS61Yy2mpXFq00DyRKrMYGJSTcu7Kd9uDj8DTirAkR6DZQanrVrp9xqC2S3EqQid1yqsxwM/jj86t+KtBm8P3cUH2kGRt4ZV5aModrAkccnkEdRisiSOeEcq8RBwOeVOP/AK+a39a8X6prGnx6fqEFnCkLmRWgj2knAGWJ68CqQ3e5DNdX2sadaWbiwMOmQM6rEnlPIWPIJ/ikPtjiqunaS2pQ3bW0loklqu6W3u5PLfaeu098elR2C5uUuCisIySoOOoGQfw610zadYX2oWWoeJdB1S50viW+1Gwtm2up7+Yo4x3PWi9hHLwy7rVEhtYoFjj2N5YKl++W/wBrnB+lKkZCbmZyxxgMxLY9Mk5/wroNb0CK00WbVdPv4LrToZvlVDmVYmOEdvQjOGz0rmTdSiT720+46ip1ewjaTWLyK1NojKtuwUCM4yFBPGfXkgnuOKwLuN1kjVNqwgbVwMKBjOPb/wDXV6yvrb7STJCLjKMg3cbWI4f8Ki1SbzIlIXbz064A7U1cEhbjUmeGyjSPyvs9ubcsOd45wT74OPwqCzbbIzlsH+6D096qw7mkHH6e2KtsnK5jVyTw/wDSqG0PLKLiPzJhHHI215H6KP73qaWGWIzfO8iDjy8LkHPAz6Cm3GMBd46Zxn7v/wBerNgI4rYyNGzvznnvn5SP8KnoBIIgzLuJJLbee5p+oWV5BEkTooMsZmCmU7JFzjI9fpWe9w7ytu+Zif8Avmpk8yRQJpysadWPOBSSaFaxXa8mf5ZjKwICglipwOgOMZA9DxUmy5n3TJG8ucbjn72ff14qWAWYQEwrLOch2mYlfbA6A+hoeby/LtxuwuMA5/LHvT9AuVreQpGwZfmBJ3Y6cV3Pwt8Qav4dutRnsdQsreF7U+fHOgZbh8/u0x16kjjHUZ61yaTxx29ws9kszyLtWTOPKz1IHfjgeh5qK2s/OjW4mfGxhwRyQP8AP6UOSSuKT0Ov8bXEOrTW2pSW8NjJJE4e2H3kXeSd47ZzkDsMgVj3upXV5bLHc3ks25t+JW+UE9/aq0luz7nWVArkZyRkj0OajmCeQ0eW3E5d15DYPAFc0nzPcyvcRLNic8IvqDxmp7SEwOZXO4HgMMDnB9f51nSLPCMyYXbjGMgD0xVy4vYJzhVZowAGAXgGqtLuUkye6Ecs4ZQsY2BcLnZx3we9NdQWQY83jlQOtRwlZIz5MatGvf1PpU0aBVZpFZD0A9fahjaIZt6QlySqk8E84NOF0yRDI3L3x3FDTIy7CXII+ZWAGPpUGflEYY7CNo/+tTt3K1L8DW8kisQxY9EJ6g9/w/rUllta8AVQQyYKngE1kAqd2QQBwNvLe1O0ySVZ2VsmNjtJz0B44ocdLjdjbeykVsP5QPHBbp6UVPbooiAMlqccZPJNFc3tJBY+rgM9OKNpo7UAnNddzUQDmnbT60n40hzmgBduO9OVeetMO7HSlGcjihgSBeaeg475poFOC+9AwYssbGNA77TsTpkjoPxNfHfiDTLoavqEt3ZS295HcMdQgbaI7eZsPsDDg9S3HYe9fYNyty1pKtq6JOVIjaTlQT0Jrwr4k2aaPp72g1ZNRuLe983UnnXDy3jLuiHsFUHKns4qkS0eeQaDq91Kum6PFBMbyKNHTzQA5YnA578HI/xru7PTLfw38M9TW7ZD4i1OCR7suAzLBCSGUueARngg9uKzNO8Jw3Xgm68b6heTfa7mKK905bS42Jbu0uCsgP8AEHJz6g4GcV6Tp/hnT9Q0O9e0+zagzYuo7We4BN7IMupJ6xoWfG3B+VaLk2PNdG+HNkNK0PV9QU3k8yot1YAq0ZlLcq7DsykED2rb1X4JyNo9td2M0cVzc3QZ0LFkggJAwPVhkDFdW/iT/hCDeaX4ogublHQTWCxwhhEoYkKccDvgk5IFRN8b/Ds7TX1vDK0CyrH9nlG2WRQBkge3U5xRdgeG/Enw/D4c8TnSobGSxlhgVpo3bcJWzjzU9iP1rN03xHq1jod3oH9pXS6TdkNPbBso2Ogx255OOteg/HLxlpPiye0t9AsR9it1EslwUPnGQ/wn/ZArzS4hLqs0gw78gMMbh6j2q90AyfUN+9BuWOQBXCnG8Zzg+3tVeV1JOw8Dj36VZmgtZRHHZwSxyceY08gKk+q+gqGaBVD8rvU4Jz1PtRoJE2jaZJqV6beC9s7Rtu4PdOVU84AyO5JwKrz/ACgxH5cEjjse9Jjyxu6nsKWdw0fAyepNMZJbAD/a45P41NdYjjVQQWMnGO/YD6moLGOTPGCrevFSCdre8jvLdl82Js5YZAYdDj2NLqLqdx4a+HsiW02peMPI0+H7I80FrNJ5cwPQs69eAMjHfFcNqN5ESEsVljiA+XzPvHHc1Pr+uaprn2U6xctdyWsZRZmYl2yc5b1Pas1WAPzDOPyFMCVZpAxfdzj5jj+VOE0jKdxIB6n296ZGd3A6j1q7aLGu9DC0krgeUw6Kfcd6NACBVXajRmRjjCqcmpkWRpJI32BOxJ+7+PaoIgfthdoiwJ2jAPyn1Hv7VduY/Kj+yzWbC4lfMLEnzD6Ar6E9PWpELBDHI7qwVVAzknHX0FOiDvi1hfy4IlLZPP5+nWu88HfD9vFJ0VrERraX1ov2uZJgsiSJlJRsPJZWAz7HNc/rmh6XoljNHJqFxLrYneFrQcJbbHIJkP8AHuTBXHQ1jJeZm0YlwkcbgrIrnGMFuc1FGIodrK6+aSFLHnbk9fb/AOtSRW1vNb391PqHlzWrIUtyv+vDEjKn1UjJHofwqoXImBRQ3cZ6E/5/lTUOlwUbmxJBL5ptLlwWViGUEEHt1HFSI8UUiwwwquxdoOOv1rKjlja6RbPcmAAVz6VbLSZM0pZhjG8Lgc9s1LhYaRalmXYImKthuNoxk1Ru28wMi7mJJbg5APv7VofYy1ut0LyBWVciIgg/TpWTeW8ls6tNE8Usi5XP+elEUrhG1yKJ2eUxBlVl5yvWpkkKRtuJDcYJqvHPcopVfKeNhjhQW596UStsyyE/Ltz1/OtGjQ0o4HCRSup8r+8BjntzUUkqqxZsBhgJtHPTvSvP5UKfP1XG0HIWqYVm8pYRujk4L46nuPbGf1rPlbZLjclFxhmByDnBAbjNFVJRHHM6Srhg1Facoz7bHWl/GkzxS1NzYMZo2+lL260A8+lFxpCbacAaPrTwPSlcLCCnClIx1pQOaLgKV3KVOcYwceh/ya+aPjXbrp+t3OkWEl2IPlkvJrhlc3M3DJyDkFFBByPQV9KXUssNrJLBAbiRUJSJW2lzjoD718u/GC81LWvEl9qT2ZsbRzHHFE8eyYLtJ/eLk/NkOSR229aaZMtjl7LxBqmlpHDpkjw25+9GTvjlY9cg+hJIx0JzzVy28W6hZ+JYtYjkNtcJsjCI3yhRwV/LvjrSXNjaDULC31jVDBHIwW5aMAfZSSC2PUAY+bHUjisLVorOTUbhtPmuHtI5D5T3OPMdc4DHaAMnrVrUhI0fEnibVda1e8u7rVryWKeYyCOWQFRz8owB2BP5msae9+0R2ySlNkCeWhVcNjOeT3PvUULBmdfIZ+AeQQBz19+9LBazXFxthhLucsFUdAOp+g71QmTJIxRzHI0e7hgDjcKv2Nre65qNpZwKWeQrCH5KQp0BOBkDPWtnStBW3totUuNIOq2NuRLJEHKs4B5ViOg75rq/2ebpj8Ylm0+wt4rGWKZfsskudiFdwwT948VMpWRpGKbSOT13wPr2k3cVld2ZV50DJty25c/ewPzrmbrTb2NxHNbTxkAkK8ZUgA4LY64HHPvX1joHiu5j1O71bxdHZQWpU/Yd8OGU7tqIDzyeev6VhjRtH8Z+JbzXbjVo1jitw2Y/l+zowxIjAj5sqAPxzgnFRGqU6dj5hZMnYGywJGDwajXv2BHevTfjj4bsfD/iuCDTZtP/ALOvFE1pHESZI4yF4kyc5zz24NcbqZsjoUSyabdRX3nERXRGIpYBkEY6lw2B9BWqd0ZNNGdbho4mkVhkKeD0FRWtvJdEmMNJKxJWNRksAMkge1TKGjgJ2A9Sx+ldj4G0u8tPDc3ibUHNppV3IYImhizO2xtrGNzwhDAgghgcUNpK4I5jQvDeta4tw2l6fJdR2x/0h1YBIzgkA9+QDjAPSqlpp1xJIEaJ1BzhmFeiaHrz6D4psNU0pVW1sogjxs2Fu8hsmQAYJ+Yc47Vlapqj6rqFxev5cKysx2xptRSewHas5VexDn2MvT9NtbeQea4dscccEmnT2kM4BhUrOvH3toU9qSXMcIkIJUZ53Z/KoAyYd15IOSzdDxUat7ka3NOzVoLY+dsyp5KjcNx6nPFT39w101teSb5LmEgRM2AUGOB9RjOe1ZdnL5iHcASpDA5P1rStb6MLI0sYSRBuXPO/29qyndPQid+g1ZJ7eZJ7W8nivFLbWgcowzwxHYZyc8c5qH+zbu4uGuZ/u7izOSSzHk/j9ac19CctIgR9pwR1x6VEdQuy7L5hK54XpgVKjU6CUZENxZb2LKluygkL82Cfw+lImj26PHObgvyGkTb2z93/AD61etltpoRJMqRsT8wzjJ9PwqVdobzY5lCtxnGeAOoqueS0uVdoLxYWRpJNPjTdJ5hkTkpx0+lVTIfJAt2jZMjAftU8sQUMv2tA5HK+o9Kr2CXcLmGOW3a3bnymi3SMc9N2eg69KS11Y79yS/i+zlHSYRysNrAjKgn3p+ntLeFZI5AAiFWaZeGI9KuyiCa5Enkh3IAKdVU+vvSTSWSzSqzfKXOI1HDen05pqS5dtQvoc1KiK7lOG3HKhcA+uKhhVcyJ93IPU9KkuLmL7c4KyKoJOCeQe4+lKztJEBFGCoPJxzW9zQYbJmP7udcnqv8AX2q3EqR2/lideB/CO/c1nbxDK2DkFgxyaVcKhCsQMZB7cmpadtwZeaK0mYvIpZvXPWisWa6mMrCJTtU4696KnlkTZ9z7p+ySKeQaUWsv9w4rTHXtge9Ox6MPpmuD65PsfSLLYdGZf2WX+5R5Eg+8jCtZQeM9acOv/wBepeNn2NFlUGt2Yxhf/nninCN+MCtgqG68fjR5K5z+dH17uiHlXZmWsb/xJmniP/pnWkLdR3pywrS+topZa11OK8eeKNP8IWEU9za3F5dXDCO1tYF+aZiwGM9B15PYCvnX4r+Nl8UarHeQ6G2jXccZjmLOHkZhwCeOwyPcH0r6N+M0cw8CXZjtGuoUKyTxJMI2dFOdqn1Jx+XvXx3D5t5cRW8ccjSTSttXlm+ZuB6nH8ga7MPU9pFyPLxtB0ZKPc0p5NFuEmvrhXSeRXX7PEnyxsFURtu64Lbsg9smpPA/h3/hJPFkWlW+oNFDMQrTqoJGSM4B4xn+Vd/pHwm8Q3hvDY6HNGqSo8P2qQRqejbVU9V9GPUHmqdv4T8VeEru21K402zhs5rnbFdO+WiAmDFTj+A7ec9eMVp7eNmovUUcHUTTlF2MnxH4T1aEJbabc3l9YxxABfLUEM0pURsMdC+Tms2TwXr8M7xwW9011bWRurqJU2tbpnDIfU/zr6v0HSl1SG80rxJZWN8AYpXIhUbtrkx9BnAwCPrWrrui6PHDNq01tawSQL5kszAKGRQTh8dQMk4NcizC26O/+yovqfLPhjUL6z+DfimK2095Et3WE3vOBFIcGJduM4689O9YHwqkkt/G2mXsV3Fp4tZMfanXcoI65Hfj0r6W8GeHFh8MX9pKr6ZpOrAMYYmVo2WQHdtPYHOTjmrnw6+HGh6P4M0nS51N59gnknhlkjCPhjgg4HOQAOeoq/r0bPQz/s2V1qedWnimz/tefSfHCeTp87PLHIkSnKlsjOBx3PPrWePif4b8JQzaV4d0C51mZn3Xb3aBEuEHEe1wMH+E9OxFem/Fnwn4MOnyajr16NNFxOFFxwpRm9PcAdK+a/EEK2d89vazsYCd0Kykl5E/vH1z1x9KdCpznJiac8PpdP8AM6y9t18ZeN7zVtY8OpZpfMl3La5Ej+Q1vtQeYuD5gKhwncA+tXvFMmieIfC93DYaTbxy2dhJEr6hIfMQqSkoQZ4YbRj3zWp+z1c6FDperrq91YwuqnME8g8y4kC70lGeSVGU+gFea61dXEt7Ja3xhNxGQZLmH5n3cHr09PcnOec1uqrcuVLYwmrU1NPcxrP7FNZG3jgDRFQGZxhwcZyD/StiXXbpvBGneFgPM0/Td7R7BjzHdizyH35P0/GufkvHkVVfyyV/iK4JNWLZdrBVkKK/3z1xVuLOTUdCgaFljY7nbAGMnHr+dWIjHFborRiQFz5inuTTo/KLKsa5I78g026CxfJIp6/KB0JPp71IWKN0rSGaONmOzjAAA96ktRGsAaaEM/3QM8ex9KuJbqs6DDtMxOepz6ZFCx7IUhlVZAG3fMDyfSiUxOVjOVts7sg+Urngfd+tRokzne0iBM/KfUnocVqRsftflww4SbnATCfhUVzFaC4eRXCgngIvyqelHPqJsia2s3t42eVkkbKMobo2f0qSK1s4X8t70nnhuCQR/P6VDLawTxNvdhtxkgclu5B/OoobISFmjkGBgbW6f/W/+tRe63Gr9yWVraOIsm4sRngcDPt/nrVEy+baBlZtrEcAdwTn+VWGjMRRZJFhLShXkJ3AA/xfTNWLJIkmRtRjMCW5Zrn/AGVX5j+OTWi7lx8xkcKx3DxlmzGx69f89qsWq2M1wqJcPHJjCnPA/wD11R1ZRBcuZwonLFiVPG08jB+hFWdGtmuTu3vGoQtG4A5PoPX+lROyV2yWk2WLZmN4UIXaCRlcjAzV+9EEV5MsOMSAbi54U1CZDFGsMbIEJIBx1Pf6moZ9R4GVVhjOSOaylLWyQjPutNuInkmPlsmPlIHPXvWTORI3lxMSP4jnAJ/wro3uV2YVw4dSCp6rWRqWnCJ4ks1kYEneWPQ1dObekhp9zOjUSypE2QS/OT2q1FauS4STLb+B0x+FL5UzyvF5CBpANjDnDDuP1qZNJuoszXscyRgZQg8sa1lNJastyRmPGwI3ZB7j05orprBbaaDcyrJg4BQ8Y/xorH2/kzD2q7H2Ns/2qXLAYBOKsmzkyOhpDbSLnqa4/bQfU+jWEqL7LIQzj+I/nSqzc/Maf5Uuc7DTwkmOUxQ5xKVKXmNRjn7zVcjZmHLVXUjPIAqeMr16CuerbsdlC6dmx4jb++fzoEcgGA/epVx25+lPC59a5nUa0O/2UTkPixpOpa18OdasNNg+037wFrWI4+aQHK9eK+avDHg24vvGUqadb38tvpa2890P9XPI5JDomcYJKlcH+HNfXmqXcWl6bc6jOG8u2iaZ8ddqjJ/lXlXwo8N3FhqY1rVNNkj1HWLuXUFPnZAiy3lo3bKo5YD1Y100cQ4QlY4MRhIVasb9P6/M7L4W291F4cWW/huLS+KRrNazJjyAq/KM9DkckjIzmqXxUg8Ryvpsemm4aw8zFzDDCHExO7AYnlQBzkV3YDEZPX1qrrFjNf2X2SO7mtVc7ZHiHzFO4B7dua5o1LSvY6Z0k48tyl4Tma40uKGO6jlkhUI7QjCHHTH4D8qt+IdLn1TQrzTfO2G4hKBipwD2J9qfpOmWekxSJZxuvnPvcs2Sxxjr9BVmaYKPuH86pTk3oiXBJamf4at9Rh01LbUNhMB8uN1/5aKB94jtmtaIlgflAx3qobvLhmOF5zk1Xj1zTpJLiJJwHgCmUFSNobp2q3Cd1oJTgluZHxV0tdY8H3lqLNruZAHgjUAnzB0PPGK+P9Q0vWklup7jT7kLbczFoziIZxgnoMdMV7h4/wDiv428Mapc2N14ZtLKJnZbO8Mu/wA0DGHA7j2OK8o1n4geIdVkvReajmG/w1zDHCFV8YPTPHIFeph6c6aPnsbXp1Z3s7mTo+rTaWZms0hWS4jMLTPHudFOM4+uKrXkium3zHZQOT33f5NIZvtBby1AjBywUZ5Of8etRxx7LiPegKZ52ngCurlV7nC30IYbZHiWQt82/njke9aMVvbAg+VI/qScCoBfec/2dY4o493BxS3DKFjkiDrG2WDA8MR1FS22ZttliJoLZHyrYHO7d3+lKf8ASZ2BBkTluONprJurjy2EbsoQt1Awcep/CtaCQzx7bdY1GAFCNyaTT6k2lYtGa2hs0R9sLSfKvfPufSkJtWlRWujuXhD0BGOlZqRSeZ5s42qrHIxnYemffmmbUlu3t+AQcll647nntUex8w5Ls1WkaSEqtyrRjqD1C+lZd5DHMNyuytuIRCPlNQskpfy7c56lmHf61NaNIwEKsJJhnk9FFNR5Nbi5eVbjUWZY4yY/ljGGH941NujUr5TAP97aejew/WtFtPLWoa4lEU+CQvPzDnqP61SOk+Za/LuMjLnYR93njA7dan2keo1LuMkZSuAw8xPleEDqvofarWpyLdaUt5Cyx3JZUuw3Uj+Fj65AA+op9ra/Z7fyrlYpcKTvZxleP88DPSqQuRAyxNbCXKEt5QLDbnv6Uozs9BqXYxtQZp41kDEktjIOeF459BWikzWNhFbwM24kM6Yzg+me2fSp7i/tIQZVstjkjaMDn3waoafHNPdmaB0Cfxbjjn1rS/OtVZFXdi5LMsgEZXKluGPY+2OlPu1tFijgupBLu+fIbAHtSy3Cxq5mlDRkYAA5+lUZ5bWZi8+cqAAOgB7fhSUewJMsbI3HnWuEcfw5yfofeo0lljkLqsZdpBkHk59PYVEl4pBVrdn54IOPxpwEkY/cyB9/IJ6g1TXcGtBz7YZxcCP99KcrCrYA9SPp1zSX8cksUm68kMYT5WZj87eoqK5urlrVQxRRu2A45B7nNVUnke7CRJujj52jOCCOT/Os+V7kcr3CBraBNstukjHnOf8APpRVaaSKRyyqQOmCaK05fIrlR+gvQ80h60uOB7/yo4r5k/QriEcZo4xT15Oeaa3J6UJhcYqqf4AaXaOigU45A6U+NeMmqcmupLUVrYRVUcYxUi53e1LgZziiWaGGB5pnVI0XczMcAD1rPUiUht5bxXVpLbXCrJFKpSRCeCpGCPypPJjhjihjAVUUKo/ugDAA/IVy9n8R/BV9ctBFrkUTqf8AlupQSdeVJ6jircPi7w1fXgtLTXtPlnYcIJcHHHPP1raFOV9jnjXpPXmR0UJDsVFSSgR4JOfaoYMBAe5qORg23nPOOtTyXehq7NjtxJLHJqKZiSO4561L1wBxTZVBQhT2rem0pBNXi0czrlrHqkiWN3DIsIO5SrkFiPXH8PbHWo9Lj8mBVht4mCMERmYjcq9exPHQZq3d2fl2ssaSsFlYs5YkkA9QPT+lZ94LpbBorddjAcPv6KO545Y160IrofP1W76nmP7Q2peG9T0+28mVJNasLrynhLYaND94MOh9eK8FuFVbiQQyCVOSmeuK9Z/aB0m3Otw31tst2FuP3TxHdN6vu74PXNeQ7SirJgK+NykHpnj866qeiPMqy953LcFzJbp+5ARsjJB+9VqaSSVV8pRGUUkhBkH1/nWdaFbyQwL+7mCcSsPkJz0b0+taNut1Y2zXaSbHicCQDBxnocdx1p2MinBZyCMuOSRkD1HrVp2kWGJSPKgZdyg9iMZ/Op7uKO4tzexMQFX7qDHU8/hgVWjdZMB+VVMMWP8AF6il6iKM0bTSMCo3AjaD3HtV5JIkfy7cF3A2xlhjBqrKY43fbvbPypITgrjvV793InmLhcINpB6+pobBjILG6f5odp4G9nY4x7Vfh8q3LNcKpxAVDJ97/dqrcXMjWwUcIg5xwSajtEXKNMSXJyPm+UfjUa7smzLME0drbSLGgVmw2TyV/Ci2ME0ZMUIjlc53r1C9xTUjtzMsiJJIc8sDkf8A6qu200MsgXyBG2CGOflI9faobtsBLIwhkWaS4a52Y+ZeOOMnn+VUb6/aWX9zIV3AYGORz0H16UxZE2rFu8yLPJC1lm6khhe3OFySyseQCOx70RpLdjUDagWFrqNm8xn4ZFJGVP8AXpThdW7u4O+OVPm2NgjPvj8f0rES5t1u4/P82RVTc0iHaxJHUDt16VraDdJFaSSTJ58nmj5Qg7A+vrSnT0D2fcfrccMQNtB5e1iJJpGGSZCOgPYCsh5I7bFvE+4hcu+OCav6zeyTssmIxnmVGGA3p0rEMhkXzrhQnPQenpV04WiVYfdSsWEfm5bnnbVCfcQGLbivU+tOlm82UnkKBwM8fhUcm1oFbDcMQcHtW6RaQ+NmUL3J6Y6/WtKKZXg8mdEMm4BXXjg1Uh8uRoY2UgyNgt0I96veTbhkW1lJVThmYdaUhOxHMslrZsl0qnLhkyenHSqZkkSEbZNpPQAc1PeXUU9rOsY3pFLtG48g9P8AGs1dx2ybsMO/9Kzgr7ohLQSYQswMjOGx/D0oqeVkjYKpKAjdg+poqtBaH3N4i8UQ6dpEF5aKLiW55gRwQMDk7vT/ABrhL/4m6wL2J7K1t0twB5sLpuLeuG7d6xPFnir+2jD9mhWGC28wKMdVYjGfXgVzs028fKwB5z/9apwmWU1C9SOp6GOzapKo1SlpofQPhbxFYeILEXVsfJOSrROfmGD1rZR4pF8yNkkX+8pyK+bdImmWcqGkWN/lZkYggHvXofhbxhp/h7w3b2F9N5piOxIohl1j/vN61wYrKJU3em7+R6ODzmNRJVdPM9PJXd3zXJeM/iNoPhWb7PeM0sykeYinGPb3NZepfFDRYVaPTYZbq4KAoGXapOOAa+fPHHiPVPE2rvNqiw7fOdo1RclM9Ru6kD0rGjl8r3qRsjTG5rTjHloyuz3yL42eEZ76COBpo7RyBNcXA2CL8O4Fc18ffH2n6h4ZstN8M6olyLuYSy3EDcBE5x75OOPTNeGtN5YVuFA6c5Le+KrNMs7uwYIM8k9Wrpp4GEZKS6HkTzOvODg+pa1mXUHeX7Wsk7qq+WXYNsHXbgcYOe1UI1fyhcJIFcMCQw6ntz1p0srFVIX5wNvHX6/rTBMshWNlx83II5zXfaytY4763Oq0Txr4q0+1ubC3129SC5wf3splaNhxuVmyRx26e1bukeO/EOnLb3EPiK9lljhKyiRQ8c77s5II+UYzjH45rzhBskAjY5Bx7mrK3DCQsyblGQBuxisJ0o9ENVqkWrM+gbL45RbreK60cIXUZcyHHYZ/mc9q6KX4xeElsHm89jNghYV5Lds59Pf0r5str6aTT0s7iaZoVbeqjoDkZx6cAU3VJJLnzfIREZsAgHHHbNcn1SF0d6zWulvc9ab4w6lc362babaBfPAaQydYj2B7Eetavxb+JX/CMtbWOnwJdXslv5qu5+WLP3QR/Fjr7187TSSzM9v96NR90Dg+1SarqF5qV7FJeXDzmCEQxmQ52oOig+ldao6rXQ5vrMuV33Z03ibx5L4m8Pm01y0lfWYSRb3sMhEZiY5ZHX+VcZb+RJNmTciLmmyKeuByOR6+1LDFJJtYIMA/xVtFKxzuTk7tk6/Z13LGJFBYZG7rVmCZY14DuhUgqejD0IqBn3TktIsZzjcBk1aijtJGjXzPLdT/AKwr8p9cj8qqyGki1Zq1vNEFw0ZxwDncp6/l/OlvrGbygIFUoDge4PQ1Okctuu10WFAN24AAAg80t75cibg7SEjdheuPU4+v6Vzupd6E8+pWt9LbyF6THrkcgVNHZRo8kfliQR4DgcFh07Uy1S43Fbd5dgOWYEgt7Z9Kti4h2uf9Qd2cYy3uc+lTKUr7kt3GNDBHEbZFEr45JGCD/dz3FUJ0jiZLckhI13HaufwyetXhOhiCr5ZLDcWYncM9R9PWiRJDmZVhCf7Xr3P+FLmaQXcUUkJC7/JEMZO7duxx9Ke8x8lBJ8ysCAw6nPTPrTbloZZFzKCEJwoODmqczPI6AKvlqcKvqK0ghxVyvMtwijzWIAbchToR6Uy3MomCxjMh+6nUnk9SfxFLbrK8iPcxMtvuJRn6Edx7cjNSXFzFLP8AaVX96yeWGU44/wD1Vs3Y0bHvaSXE/wBqljw0reXIcYORj5v0qZLWBXRFmmcL3LYzilaS4e3MUlwm0r+7EfVcDrWQZ7iORtzHcgBGehqFzNaiV2WZ8P5hcbQv3cdP/wBdUJZnl2RKdxXrkdhVlbhZNyspMjHI9BUEIdHfzY8tnGa0SsNCWMcDXcZmy3X5Acc1uSWOmzgwRggSuArK2AGx6elYcezLOpKyE7QfSmyXMzMrbWHTO70pOLbumFm2acOkyQ3BjkuYGdQfmPI3HsPeqrxzE7U+UI3IHViO9RrcvE/mDbknIGeac915sziONvmO1QBjHtS16hZ9WV5IfLjn5AMpBI9D/nNV7VSCxfaYwuSCepqzd+YJpo5FwwAYgDoQOlUYpFVgd5APbFUtgsSzKWKlWONo4I6UU5FbaBswABtyOo9aKhknrczOGIDnaRyBT4Lhw0cDj5ST9fwqBQVQMwwWHDDr+VD4+U/MgxnJ5r2Eeeza+0tCd0eQe+PSqhunkuWZlCq33jUVvICp2tvfvkcCo5vK8ss2OGyxzgVOnUepcnSOSMOmFJHNc7rX2WW/gimIgjQH/VrnJPr6U+61yKORYraHzeOueKzTdwz3cYjt/mYned2c57/hXPVqwkrI0pxknciu7OzjDyQ5cbiPlySp9eetVYoYdhELAnnOQKS/mbaId+CTxj0pI2ht3DdVIwR15rjuzpQhiiWUIpzLwME/dHr+tOdUiDyB2cN0xj/PrVhlW2ljmaElG5AI68c81BdxsuGXKgbdvPbHAqk9C+hEYCxdl3MqqM8ZKjPFXLfT1MMbNKBuIYMG6g9Rj86qlfm8mPHmHkNnj6Vbmae0t4/JTfyd5bp9B/Os5J9DO5feGAJ5axMHLdB2qldLHHPmR33MMEHpxUE2oO9vCjb4mZWDHsMdKIpnba0v7wbSoZu469KnkdtSrXRTWKTzzg7SQcHGaglV4Q0rKPnOFOeuK09q+d5qsjxIeRjkGqdzO0zHcy7cHjsPpVOV3YnrYpqGnkEasSSasXCuoWNGIUdye9VoZJFuBtwAeGps02yQZ9cY9c1cUUkTMghC9Tn3HNWNPjFxOV+ZgnzFcgZxVKXzJHCoHLHoFXJJ+lb1pFb21jHJzOZOXXPTOOoqKkuWPmDFmnWSOfzmZo9w6P8AMQeM/TNSWgt0j2OjEfeRRw/+zn6VRu3MiAqgZQgyipgOef8A61AgNvIGmmLHCsyockcd6yjGysLlNa4kZomXzNojyWYt19qzZGjlcrhmHY9M/wD1qXz7eK3BdTJ5n313DAPp9agmuQ2VViBjnFOMbBZ3HQwRxtJk5QnIU+tOvrtVtxGqyHB/eDbkEegqpZMdzqCyjZuEg5281a1GRohHDGVLKu5mzz+Xam0rhrcrTJaLiQA8jjLHg0sbSO27fiILw/Ug9h71nX1wNwWJQ3GTk8H3qc3CmwTagiDkAeuPWrtoXyjprh5kcNMFzwdzccdsUtiy4ELLGdx3ctwAOw9KpNt2GMttIGFPY1PpSrv3H+AbtueTTaSQmtCzcRlzI0shi9QOp9hVS5+ZBhMIFyxfqfSrNx5kY/db0A6SOw71Rnd5CQxLLklCD1/+tQkVEBJbpAvmR7m543ZI+tQSXgb+ErHnjnPI7Um4SsFZRgDOOgzTE2IT5mCOu3HA/GrSsM0LexlmhFwixpsb5VdsZ44rNumnL75IygU8gjFSG7Yq1u65UnchXtj1qK6lk27GcsOO/Smk7gkRMjXM6Rp1dgBziuis4Gsodk0ZZ1ywkByg9RmsrT44SyM2dysMccHP8qsz7gJV3OMNzuOM++Kipd+6Jpsr3km++mbON6ZznP4VHp8NqzyJdPjC/Io459c0t6zLOGVRsxgt6+vNQBwkytxyOT6UJaWBrSxtKYdoH2QsFGAy9x60VnRXcPljJZT6UVi6KuZ8nkeol5DtG0tTjHCRh2ckn5WA4qxtODggY4zimPlUAyRk4XjvXtcxxNEBCb9o4I4yPasrVodQuY9qYji3ZfLYOB7VrJbOuFZgWJzxVLUhI8whadUxyyH+L0qa/Ly6scJamHH9ljjkZt5VTwPWo1nDSsFjVeOuMVPcwxxOinfKqEnK8c+9WI1hmTzQTuC7dmOvvmuB6LU61ZmLMoLIWbOeoxTo1dlLRYBP97+lXZbWVYDIU+UdB1NQokkdpuIyG+765pXVtBoIJJHhNnKWaIn5R/dOecVJfsrsuQ7fIFOMccVkl5DJuVmAHvUtu0zx7Gb73TPY1fKVctr5uzKRxgN9055H+FQ6Ys9zJKWkJEYJ5Of880k6zRzBUcEN0J7jFS6dFI1yywgxRsOp71DWjJVie5tzM6+ZKHC5LOOPoPzqK4hkeIkKwA/iPf2qzcXFuiB1IkkXgdgSOnHeo31LC7BMzk87ZMYGfpUJvoPW5l3TOipl8OwyQD1qFVYsoZvlHJx/Kn3K/vzI3IZiFbtTYwqSNN8wwpArS2gW00CX+JQRvzwPakHKbGUrjknuajlkj3loyWbPX1qaUIw2sx3EdjRYLWRf0DyUaSSRGDZCxsPXnAz9annimabcrZBBAJ6KOg/lWOGuiVktNxHAAQ8gj2rUvJpD5cEb/wC9lsZ9f1rGUfeuVbqNtp2GZIWfEeVGOpNMuWe3jMsh+Rk3MB1b8frVuGQWyMrLEw52oei89z+NZeo3puA8EmBj7rDt7U0rsUdSOC9YwTrNGG3EeW+MBfU+9Oe6R0QIu6JEPmjbjnPG2szcTH5XmOUB6HoPf61ajaW2ZFlbcDlSvqCK15S1oXbme3WL9zuUkAYB7VV8mS7k83eyQphQRzn2qjdeZ9qJBII447Cr8Mvk2C9SzMSQBxn3rNqxmtBo0trq7VBMI1A5LDgevSpdTht7WRRbyeaqKBk/xe9WbK5KaZJNInMnyxheretZF5u3LJIVUt1K8AZ9vWlHmctSru+oRyZMjbG28Z4+6fSp9LVPKnlYgnOAxOMDH/16ptNtVsNlV4571eLQPZRKq/xZMannpzWkrldCsZDF/EzHGWDHg+lHnySIG4yq49xSXbIDsbIKqCR6e2aiikjVCWUnJz1p2GSDawaTJ2EDPs1R2FqrXrCabbHyTjrj0+tHn+dMVjQIhHNS6fbC4d49xVlBbf3/ACpMT2Nr7Np+8wkCBH+7n5m9i1Zz2WmrEPtE07TOSUlWPp6ZWpbpUSFAksksgIDsR0Hr9arfZ4bmL7VLdTxJvZUI9B1qI+pnFeYujRST3waJG8sIN3HGM9T/AIVruYpJwYfLlc5UuQT8v+FU7SQW8MyQ/LbggBSSC/H8qS5uVjt4FeAA4ztU7cA+tZyblIU23IfcRxGzlgyN/KqO/Tr+dZUsMlrCySRhjkZYDp7Zq5ZvmVVXGIyScjJxU91eQsWhxIpIweh7elUrodrGJFNKVJWKNued3aitu3+xKmFhgUe5x2oq/aeRVz1S0nQqylf4dw7jHpUYB8plY5+g6CoFkh2BUl2Y/WpopFWF5GmJQcljxgelehruef5DERtuCMcdSKzfENo/kpNGqsy/xL948cVYXUElWVbdzKQOPbNZVrqlzbu0d5GjRgZ3Hr9MisqjUlZ7DjFopGQOcN+7OOcAVPBDHIsU1rIzY4eFj196zpGV7o7E+UsWAz90HvVyOYQFiqNlhkjOf/1Vx1E9kbpOwy8udp2hinUHHVqpXk3mW6hFIC8Z6VDf3LXk6sY0TJwM08usNuI25O/gqKqELJGsStbCHA3q27HGTV1LFI4jcXUjImPlCnlienFOsVkVHmEe1jwobqat3k0kNvFI3MhyVBOePQ05Nt2QN9jPucyXDKY2RVA+Yj7tJHgptheTaw3E/TgYovPOZkQkBBgnDYLUkkgiZLfYUBUM+3rk9BQ9gsQzmFgyCFQUGFbPU0ttDC7lmkULkZJFKkQhVvN8vexzgnOKdZxW8jStuwv3iR0P+FD20GQTsnmEZYBM4B6n3qqC8ijaOvT0zUlyUld+Pu9BUMWWUt5oiQHjPeqWwJELsVGdoD9PYetSO2UVmIbPHXoagumXzAoXA7HPUUCGQoMldrjOQeRVFNGpbXEaL+6mhZ9vO0bT+XepLmVPJYqyF8YyRkgdzis62spp2LRQMwx9BV1bdbZTM0kcjqCqqD0PfNZSSE2tivdySI+VYuo6EHr1qAuHwXyCAOe4HrV2fy/sgAZWZ84UdgO9VY4YpIioBymd3Pzeox9KasVYquyggqCW7E9MVHLI0rZkJ3BsD0q5FbtK6tCwZQ+1vcCopY1eVosEbm7D9aq6GXNMsbe4Wa6mlaOOPA+XqTWpLFp7wAtdZjU9Ao3Y/wAaypXa2WG1PEQGSxOCxolmMkRRmQnsFHf3NcsoScr3MGpc17keoXFuZ44raRhGhOTIvPPeqt5tmjdy8bMW+Q7cY/z61XnJ3KvJY9cdzTWncxeWVDcbef510qNjZR0I4AC4WQ5Uc4Fb+lrawaYbiQRtLk7VySTzx+XNZelkLK4kjWQMm3LdqvyranCxnYuOg4BGP8amproKV3oUdQaLz2kjYkN8xBHT/JqMW/mReZv2lVy3pRJHI0hWMdTjntVxYxbWIZl+djgsM5A/liqvbYZmFSpBbJDcDH86sQRzwqJWlKZPPrinQQpJNFG24qzfNtODjqcfhWz9lhhl3xr5gDjbIP4R7+pFKUxN20KtlOsUoaOVCwG/5xx+NWpIrq7RZliKW4XJdSPl+g96tx6baosTrEJzklmZclj2pLh1tJ3mmt5UDKMbuEY1k5p/CC11KcqxqhjY7EUdD1YmqGoeah2SbWbAwc5Bz710FtHFNbTXc6FiQNgzjA9/XNZU8kYmdjZqQpKspAKhf8e9TCd5NCT95pEarBYwx/ead2O9VPapljkniXybMiNwfn25bNV7iEtarL5TKMYC+pq1HdSoY0LfdX5l6Y96bvuJ3RVlnlt28s26uOobGciirs7wmT54zIcDBBwPwoouPn8jrSWJGRnJ596nvJnhtxLgMqqPl9vWljjl3BZMAZzg+tWPJjuAVcE8A4P9a9yo9NDz10OYguvs8z3WWVjztYAAH/PFRyaoPIaGOJMO/mNg5BJ7Vra5otu9mZLdSJkAPXAY56n/AArl7eMNMVche5z0JrgkmtGzpjZq5rQyx3Mnn7VQINpx1zTbmZ8MVUbmzyo4ApunRja4VRt3fNnuKtS3EapiFFVc4471zyfvFmaTbxIkgZixHBA4NQW7NcTNGntt3daddyo0yFkyM7eBnH0q1bx+VH5gjVXK8jireiKgXd3lxq0KFvlxub24qtKrbI3kwhJyVHT/AHaguriRLVOqnG5gR071WmmdrSOTO85+UL3+tZwiCTuOv/3rlUXP8I5yQfp+P6VNPKY5y2Rv8rLNj+X40y0jbzHkwyMwzwOSf8KLtlRiMF2ZRkmm90iklcqK4eLy2BLFvw5/rUsX35PmJCrht3AFQtiNQf4sfdxSahcbbZIFxvlG5uMVTXRFWIbqYM3PCgdPY1UVlEbrt6kfN6CpYIWlwdu/LAAE/rVq4s41UIGbcwJ2joPrVXS0BtIo28Dz3SNgrGTwTxmrkaKHeNHQgcAkY/KiBpI7cfu280ZABBwRUMvneavl7VzjPse9K7Ybo0yY7cGFmLMuNrAfKv19arybXhdlfeZG28Hpjkn9aWN5WdmADswyzYzt5HH40kzhSMrjMgLKo+6B1qFoQMmikAjhMeXCHr7mornFqQ2TydwBPT1FW4ofKkWaW55Unao+bJx19sVDJYNNIV+fdjO0dWx6GlzJsfMizpGJiX2gDG8bR8obB/WqzYVciHaqv82DyfYe9TRxLY2ojLElyWcKRjj0qC4mTaq7EIxgnsB/Wjcd7sgvbhAxPlsJD93LZAqNhJ5EblTuYY3e3rVhbX7QQxlUIvtyT2/CobtpZJxCJTtA29Ka7AnqU2XkqwJweoNT2UEU7P5wkeQY2qh7d6hIIXYfvE4z/OrlpC9vFJdNsO9SqKeoHrTk9CnsSS6bbrOigyxocBHLZ5PSlFjHEHRppZBzk5+mMU4QPLdDy7oCLauS56N3GPSpHSSC2kJwZQeCDwOev0rO72uQ27blaby2k/csTkEu3p/hSXbW4jTdvdV6DPHTrnvTD88Dfutjvgs3Y+1Vbq73IY1AC/dI/wAKtRKsSR3UcMkUw3DjGFHJ9vatjTppr9DsAVBxkLu2n0OPWsDTgq3YMi5THJbtxXQWEMJBmDsju+NqnAYDuRU1EkiZJF+e8ktpRCzHa3O5U+UnHI9qjspJLqeSJGLkjCxnoMd81HfTJtw7NIT90kYJFWfAskc/iOBYfMQqr7snIPyk1jtFuxUVfQoS3ZfdCsfyA/MWOMn6+tSXN9byzELaxpGeEychAPT/ABrMZtgZdxxyc96nVkYLcMPnUKmc4BA7UOCvciUUwe/ie4Xyw3LHftGT/nioroOI/wBym1Sdx9cGia9kB8wxICG2gqMcf571GZJLu4C26sG27id3FWkCQhhjcllaRveimyQS7yocrg4wBRTLPUBJGjr+7LDPfrUykMNqArnHHtmqcqtGyqZAWHJYdqmjnxlQTjsPevYcbq55iWpT1qK6uEaGCQbCp3DqSc/pXMJZTRqWlwgl4LH+H/Cu0eUCNiFwzd6ydTnRLd1kRi3YY7561x1lKLujppN2sZPnCGHylmXaP4ccVAJftEcgTAdMMcDjb3qnJI4uxIyjHvUkN0FlGMc9QvYd6yUTZIr2+ZLg7mUKpLDJ61qW6syM3DMozzVCIL9tO4Z7Zx3rUjkVLQLwgOTvI5IPf6UqjGIY4ZJGkkZmXZhuOPrUOpeTtT7HGEkBCsB/OkiW5AKS4aM5YEfxL1pHkhaNdv3lYbWzzz/9YGps0xWEWWSNWDEKx4GarFC+FDMf7xIxSyu08iRpkqCFJ9TV6X7HEoiYt5ucDJ4z7Um+XUq9jLvG25Xac571Bqifu4GV+xAJHStT9zKxZsM6vlSehqvrq+ZbpIUAK5+UHrmmpaoE7lax3I6tGq7AM4J4NTtNEsgVgSp/u1jx3EpfaxLxL+FSvI3mxeXlfQDpVct2Vyl7UbkRKY4mLt/KqCOscbStliVwMfWp7iOQBmyAWIG719fpUEVqZnEOQ207m5xgU0lYFaxsGMfZ4ZvOEMaxnJx8xpJLuPcZ4olRyoUNjgjjr+tUb6eNEWGFiSBzk/pVaN5GBUc/3VHr/k1m4X1I5bo3WtZHR2WJEbcAXXo30qveSyxxosJdJEONw9+1WRG1vp0ERlIcjlQcnr/hVS9ljaJnwFZWOF55PrWEZO5K3KREkkJkn5C4284Oe4qu26PLAckFjntUguFjxukyWbuM/jVfUnZo1jJzhvToK6UapF3T2llgYliYoRsQD165NU9zrKZGHzZxnFXLGVY9OX5lYZO4Z5NV7lI9/mbiOhGT0pLdiW7CCSMToZgWi3DdgYyKk1S5hadxbRfu1YYye1VJcHGMnnpnofWtO7s91uVMgUkDJA7+gpSsmmxu10VIoQlyonDJhdwAOR7c1KsZkLKszP8APk4HOP8ACiWO4kuY7eF1KqoO3soHrT9OfbdL5gCEISecdP50eYvMt2UZcLaSReUz4KyN0HoD9a56a323E0fzsyOyNkYwQa2NSubmO5ie1nZZIywkyMoVJyMjuMcfj2qLXJftFv8A2oj/AOucRzBf4JQOn4jBB+oqolLYzLRvLPmYDMeMN2rc0yZ5Wby933A3K8ZrCtJFYNjqB19/WtewFwkhxMVUruO3p070qi0EyyG2kPITJj5cHufWtTwgB/bcdxGQNtvcMVXqMRnp61z39oKsioinIJG485rX8HFl1tZtpO2zuuh6Exmspq0WXBe8jnDcFoFYMclFyO/NWEdpWETAFFyxX+9xUBCqIXUDiNSRjkDA607TJhHeAYfnIBHUZrRrQm2hZLCRliiVRkEjd6+9Pu5HsoUiRVEshGWHf61YPEjgrsfOQxHQYqndN++8wkO7AAFhULVkrV2IbaO6ePdkgknOT3oq21y9rtjZFzjJwKKTmPmR6FcvCvU5dRke4ohdWfHOcc89KghHnIN27C8rzShWRn8tQcjuf8+9e1dW5Tzkuo+d13FFPT0PesnWn2uuflG0HGetaa/IGO/Lnt2rL8SLiAbuSVzu9PaufETuuXoaU42Zz0uZpUXOFLEYFTvtG5AIwwwCe2PpVGBH3tIz4A6c9KsiSNIGxHtHQuOcn61zHXbUdK21dwI3n5SR3rUtX3wIsjY2rjnn/IrAjeQx8qCQeD3rWV28tAjZOwYHYVM+g9bmlcC3X92J2G3HGMisTUFJlYRoyNtDHb0b3/H/ABqzJkRmLcSQeAO1MuJTkKUAVhwQfSlHcLakNsuI0nX77Z3KvRRmmSJiUliBkbvXBqazh8sM0bNzlvr7VVvZs+ZuUL0UDsaV7sl36At18y7VJGeKbNI09s5ZtxGCpz3qB5CkJWPl8cleMj0ptj5bCQSMV3L8oPbFVbqWkOthGyssq8Pg4A6GryJZW9qLl1VpQ2FTPas18q0fTciHntVm7CbImbzHGwA4FD1GEjg2zFFOxmyeODVEMwclGI/qKvFWMflDO3AOyqcqghAowOhqkBIYwYoTuy5yRn0q9pXkQSFnjLEcCT39qoxgBCzkhR3HoKuadEiyp+83xgEgEYJ9yPxFZ1F7pDZavrjaI5fLA5YjHLemayJZGkAhXgMeM9an1QyNcbW3KQMbTwQKoyrzG+7kZJ9ainFJBFK2hJDbBXw8YOwZYH+tGoJu+bhckZ5znipgwMuxiRuGcDoT71UvwJJSrEoPb1rRXuUVI9qyjOdg6jPetC5jJ2ts7Z65qlFG0syxR5DEjHHb1NX2Rp7spFJ/q1wzHpVS7jbGWkbNMsxwUjYFsin6ncM1yDnapPBPap4I8RsHYIjMM7f4uaGW2ub0xrkhew5OfWs+bW5N02R2U4jtJJzL8zfLgHgiorEvNdCRFAKgqSxPTvilvo/OkNrbxN93gZGF9San0+HyGMbY4QlmHc03a1w0Kwk25duVVyrEdDx0FRQ3SQzusq77W4XyplxyQTww/wBoHkGpWkVVdZooy0h3Hvt4xVez8o3AbGRH04x06fjVIpMsrAtoTFuVweC4GNw7VIN82YlkYKRuODwAO1VHMk2PlYRgEY/vc1MDcW48xGVWUcKOSRUtCsWms7UOimQpIOeDW54WjaO6vZtoUJYzFWH8WVxmsGGeNn2gFJH4Jx/FW3oatbW2rO7M3/EvcEE9yR+VY1L2Gn7xjSWyeSrs/mEYGE6njoaitQiXqlYyoK5Y9en9acJVSQsuCBw4B7fWlslaOVrl5BHFv+X+8fTHrVtk20J7uQxfMNxLev8ADWbia5mZlY/KQW+nen6s11HL5jN985YY6Zp1ozGFnU4DEcke+KErK446IsyTrbEQyQmRgOSeaKim8xmzGzOMYLDufWio5UTyo9Kjsbl4GkBiA3gZ81Rxkds06/hkhYxMyIoOARy3HrXY/wDCv7PywBrWosf+waRn9asJ4JsTAYDqt+2XDBzpzFgcHIB7DnpXoyqLozOFJ9UcT/Y14m1/LVvfeOlZOvwzNaksuUJznPQ16L/wgdmsiltb1BgR82bBhgfnUOofD3TZUIfXtUQMOANNY5Fc1SXNJXZcaVtkeHSW7xht3Jz1B4qMNGoEbSMoPXjgmvWrv4W6asIc+KNUCtzk6O/T8KoN8LtD4ceKNSORznRpBVJovlZ54HDsAvTHBx/F3q1aTHYCEGMbV4rul+G2lwoN3im98oE8DSJP8Kmg+Hejqg3+J7+QrnrpUi4pNocVaR55cySD7oA59aqt+7PykhgOo716dJ8PNMXOPENxtH8T2Mg6/h9Ky5fh/ZYPl+KEOOzWbgn9KFYbRwRLbiNz7sdc9adL/A5yVCHAI713I+H8aSbk8SwZC8g2kg7euPaiTwNEzN/xUtr8ykc20mMf988UpEu554zgui9QRximMvzKsbYGefWvQR8Nd5DDxTpwU55ED56denFNPwvmbJPizSgoXkNG4/EcVVwscCJdoO5i6KNoAOTj3q5CZXhDBiSANqnvXZw/DqBXEdx4l0aQkHa0buoGB3+WlX4dN5Zz4w0PgY5kYAfpS0Y9UcUN4lLNyT820GqcgYzYPvXby+CWtz/yMmgz46j7QV/HpzWTL4TuJWZk8TeElBOdsmqAOPwxTVho5+SdjAqldmDtP+fyretbiNbCIxoNijCAjkjvz+FK/hCcQyr/AMJR4SlkLZULqYJP6VPZeEtT+yRx/wBsaHuy3AvMjkHocdP/AK9RUipKxMldGXqbLcv53RsEYHrWcmDcDdg/J8o9662DwZq0iOlvfaHcHI/1V8CM45/I/wA6qXHgrxB87QtpoeNtrE3a4Vj/AE6YpJW0BJHMuzpfLnqDkipLwiU5APTIJHFdO/w78SPceYsWnsWAKD7auWPep0+HfjKNN9zZWgGRjF2hDDsAM9aYHJWAjFtOqfJLn749BRaJGbSZgWRpXGD7D/69dTJ8MfFZSRobVPJZP4rmPlh2I3cVLa+AfFjbY5NLzGqcbZ4yAcf73SiSBo5uTzHWGON+nLY7VWaWO3LyxEyzMpGQfeumv/Bniq1tl+y6FNJICVbbLHn6nLYpsPgbxWolZfDd47FMqS8fzHHT71Sk7EpWObXy18zyS4fHzDd0OOc0kIaOQLJKuODjPb1rauPB/jIxqB4W1ElgeE2EjB6H5qpL4K8bR3SbvC2sKT38tSPTsarluWkZ14QkkoXay7gA2MnB6VVtyo3FUOCPmbHX0ro7jwZ4unkiT/hF9UWP7rSeUMH68+1Z1x4Z8VRAn/hF9YAxlQLc8f4/hTS0BbGe+5SZWPyA5AB7VBFJI1+sYlCKW6ntW1B4e1toI4bnRdVhfcdmbV2BHUZKggVEnhnWrW6M0theMqDzCVtJCSD0+XbmhD6i2k0dqsjSNvZjjJXoa0LOd30nXneQov2JANvQZkHNZ2oWWp/aJ1+wXwxhtv2STr3xxVrQrK7m0fWkmt7iBJIo4xvhZWHz56EVDjpcaWpHFa2jAAhjGCWYnoxqtd3Sz3YdmIggwFGOS3arlzHtxZjzVcgsoKHBHt6n2rL3xsVt4Y5Y8r8xkiKnPfqKmKvqRuOF/wCdqpWSMsXODnpmrEwCgyR8YwMjouD2rGtZ4471ZJJVDKxGM5wauNdw+WWa5gYkkD5wOe4qpRtYdiSK4eNSrRq/PU96KomaN2YrIjYOMhxj+dFXyoo+8Dnj5m/Ogbs/fb6UzzB6HH0pPOTp8wH0rOzNLojbTbN53uWjJlcAO288/hUhsbdvmZMkjH3jyKctxGGKc7h2qQTL/c/GoaZorEVtZw2kZS3XYp6ruJ/nSsTyNvX2pxmXP3TkU0tuJ7kelNXJaQm1fw9MU1kU9v0FODEt1xQ5yAEHT9aepNkVboRKh3qrAdciseZrHef9GhY5HOytm5V3X5ePqKyJLOYOWHrzVXYmkMD2zDIt4x/wCmFrPJ3W8JPulTLbyMCOtNaykK5KFs9s4xS1BJDU+yFRiC3HYtspsq2uMtaWx+q1IlpdEf6oAgc8057C+dSqRq23r8woTY+VGVdQ6eGhk+x2QAfDfu+oPGKV7fSsH/QLE46gx9qlubHUpY2iS1LNkbfmAzz9OtStpeoMD/ofbqHBxRdicUYt9ZaS+Q2l6U57blxWDdWGg5wNA0YjrxHzkfhXRavoupSQGRbGaRE4JVxnPtxXPnQ9VkdsaNcD5R/y06j/ABp3ZNkV2sNIKKg8PaYVxlf3YGT3pZLWx8hdvhu0YZPyj5cfT8DUcui+IEm/eWN1hz8oIGAO2KmEeqorRtpd9KcYJUcY9aTuBVNppLDJ8MQKCv8AyzmAx+Hf6VC1jofkbj4TDKTztvO/qBV2XTtUkO0aBdkglSUjPA9Tz39agvdLaAL52k3yc5OIzwfc5/Kldi0KM2leGMHzvCE29iCcX5798g8HmmPp/hKMc+Fbpdx2tm/Y8Z6daf5D26vMdIuGjX5W3Bsrj8amSaxk8vZpVwWc52tGxO7HTrRdhZdDPOm+Bcc+FtRU85xftgH/AL6qeSw8ENtM2iaoDwoIuz+uGq0b+ztyd+mo38JBBGB9eahNxazOfs9msUmfukErj2pXYWRJHbeCQgj+z6soBO1TcHC/TmnNbeE2XYJtaQI2QFuCME/jVOOa3ZwrxqDyo2Rtx/hSzWMO4S4fK4/M0ajsi8w8NNFlNe8TW4xj5J1JXjpUkUHh8xO0fi3xUuW3cXCggDHAyOhrF+x6SzpETPGfvLk/e/L3pyWfh+PKXF5JEyHaSSTg9qOZ2DQ10t9DlXb/AMJv4njIUHe1wox6Dp9aa+n6W43f8LA8UJjoBOmMflWFJp2mk/JdlUPI39Xx39uTinwafpMkKl5ITnkkOw9/XpxRzMEjXj02wMQ2fEXxKqAZx5qZx3/h+tLa2EIkb7P8StYba2SshUscf8B6VQm0rSXZFS4tYw/ULKc468E9KjfSNPhVna6jzj7wlwW/SnzMZt3FlcOwkHjy7kY4GDGnyf8A16WHTtUgjlEfjaGVmZWjaW1RgnqD83JNYENlbbk8q5t0TruM4fjv27VfjsVgsWP9oadskKsrMpPA/rUOegoo2fsHiO5jUDxfpMkqN95tPj4/DfS3Wl+InaGSXXNCuDkfM1iu5xnofn4P+FcvK0Ut0jW95p7A/e8sHJ9TV6ymhiuBvFk6AnBLtxx61XMLY0DoXixpV8ubw+0YJ3IbKMbuf7276VXbRPE0KFfsnhW4UHpJbj+hrStbphtVrOxiRSu1km3EE9uf5+9W4b8xqomjW3+UZEW1gPTkjrT5hWOek0XXnlc3Fj4WDA4ASDAx+dFdAbyCZmaSOTIIAJhGTwOTj3zRRzFHqcu8Rjy4QW6YY4AoQBn+ZEIxkYPeqkkMhYcqzZ/vkVEYbzkNOijJOAMhvzqLs6OVXNEQxeb5nltu6YzUrKoGNh5/iFZkMF2FZvPiJY5wc4X6VOIbxk+a5jUeirWcptG0acS2V5Hytn6cU2VR/Cm0981RNvdKx8m8ZV7qckZqo9xcxSN/pcjeoCBgKUajFOkktDZwig4Bb6Gm7wAfkKnoPmzWU2oTK4BuGPXAa2ALe3SqkmrX0fz+fE8WSCPJxyPwqlU1I9npsbd222NmRCWHbtWTcXc4Xjag7Fl4/wA5qvNql46MVmKyIPutH8p/GsG81zUYo1XZb+aM73GNu0njg1XtO5Ps2dGl9JtPyqx4HAwDS/2ltwzJtVhkKQSR9ayYdXkkVirQsN20BMH8vYf0qtca5J5kcbNaeewOQQMjHr/SpdVdx+y8jebUtsQk27hn0p02q+UoLRM2RzisKDVrqVCnkwBnYBSVGD/hVtb8lGj8mJ3Aw5CjC/nTVW/UHStuX11iMxNK4CgdVD5Y/QVG+sQR7fMhkBP93r7VjS6lPIv7m1tn6nftUKB6Z/pTIdQvPJWVdMhljc4xCqnn61fOZ8ppXniqxtITNNDPsJx8o6Y/SoofGOk3Ado5dxVdxG4gjvWJqV7qcZaT7DYwWyqW3TQghT3BUVzcPiyFbhFiutGTI+XbZkAntn061fMyGtT0Wz8ZaXPcRxwzYaQcfMcD2NRN8QNCE8sQv3cq5RnwQvGc8+meK4LxH4j0lbeBrV4bu+VnDxJbhYkUj+FscnJrOn8S3YRba4tooA6n5obdcuMZXjHTj+VF2I9UbxxoyyxQ/wBpLukYhSJDz7H9KuL4k05gA17GF7vLJ39xXi8muXcdwlxnS5wynie3woPofcVEviL51uJrS0keJgGeNB8vYY9yKV2K6Pb4NesZXMUW0zqeIsqDj+906U6PU7NVkeZoo3Q8gsrbfXnHWvFV1ixkuBJHaT7pjuLwLyEA53D+76k1q2FxYpNJKf8AR0ZN4eZlTcQM/j04oux3R6okmjsWCx2T7zgZVefXtTDPpAkEXl6eN3VPKXIx6V47caol9Ilxbyq9wzBcuuMd847Cr9nlRNeTXgLQPtdIMsFLdx2H1pczC6PXZBYtC7SJbuCMnAA/OoRDo6yKv2O2kx1KxKQMjvxXkXntZ3k0rQNbwXB3Rz3F0WDqOpAJyx9jVpPEluqNFHq1uyYJHEgMmeM7RwTinzMLnqqaXoYIkTTbJ/LwQu0EjJ4xUp0zSd+3+zrHDAEjy15Prz1rzF9WsblUWDXrJIVYgQqxRn56lehx+daP9sW8btF/bUT2yLlh5LMRz/Cx5z/jRzAegnT9FYPGmk6fJ2YmNSB07H3qD+xdEJ+XS7BSTlgkKAcdR06VwyXCyW8Ei+IlW3LHzTKypvToqtjuufxqE3McO4TeMLN4d+Y0LDzI8j5Q309O469aXMOx37+HtAcs02j2bK3fyF/AU7+x9EmB8zSrSUp03RqRjHYY9OK4dtW1GGAwXGuafNcR5Cf6UsbOh5z16+n406G/8RR6c32i8sZLZV8xpI2xMEz/AHulFw0O2j8O6FDH/o+h6XGW5Km0Tav4AU6XS7IKq/2dpgAGFi+yqcCuJt9Svmnju7HUrN4GGMSzEjnoRg0SaxrFvJcWsMlsxbDLN5jDYT/CAT096XMNHWy+HNKaQv8AYNOifGPktwrAntkdKgXwxoChUbTUaReQTkE5/GuUvvEWo+fZw6OuoSIyk3H2lhGEY8EI/G5evXNTT6lrtukl9cW93DZoMRF5RMXb1OOcelHMhG//AMIv4faRiNBTKZCMHYk+ueelObwrox3IlikcUmQ/zNgluvfiuSTxrqab7Z40l2OQjuhUnjJbjv2x7VDa/EDXFiMc+iXU91ltm5wN6joB6Ucw9DqD4Ks8nydRmhTPCRjco9smisVfGGqNFHIIbKXeu75bgHb/ALJweoopc3kOx2tzdX8UsSCFJUYEs+7btPYYPNOhmuZIw25dx6oO1MXULpmZsQtErZBCndj1I9KS81Oe1jV5FTa+cfIeopKKN3K/Q0Y5Z0Xlk+h70NJLsGxoFOfWsqLWXls3uo4UMaEDDZ3Z9cYqS11S8mj3iG3bccR9eT+VYziluzWEr9DVV5im1wgHXg1XlExTdF5cZznOAc1Cl5qBJ3R2hUEbsOMgewqFtQnYlUtw/P8ACR/jUryY2+6JfMuJUC4iDoMM23O73pJJplRfOMbexAqFLu68w+bZhGz0LoM/hmplvPNIVGiZucoCpK4+hppak83ule9f/RmbbGfTOOf/AK1c60PmTEmJS27PVSeP/wBdb2q3YS1Z/MChf4toIz+dc/LqN0qwymZEglOFlZBhm68c1bsiNWyadWtkHkQEHuVYdDUMqyRgqIXjJAwwIYj05/Wj+1biINus7idAdu5I+Mmkg1v7SGfyJ0xgEZHB9Kj3X1NPeXQkhaVZPM2ykEYPofqKjupOQix5HXjaCTV19RjhZPM8xN4yNx6inyXbALJHbuf9rZwfYmkuW+4/etsYMreWRH9hnlkzxGuARUtusSxur27oMgrHk/L/APXq/capK8Xly2si5Oz93FyD9etVreazdSFtrzvu2qcg+9b2RzX7nJ+Jms2ld3jaMY6bDnH1rmLjUNDlkRGs51CKQH3FiTjpiu41qbTVURP58Zbp5pwT+fasR9GtW/ei1vYyAfmDAxt6nI471qtjCRi2WpaBGN0lvdKUPzqTuVh9D09aSa/8PecFmju44yScKyjafXr05Fbvk6fArZslZXICP5qNg98c9xVS7hjktGMVlCjIRglAcDnOeeP/AK1NkvUYl14OVIy01yhU5DbEJPH17/rVmHX/AA5D5qhXwcbEFmpQfRfWqpsJIbcSCGJ9wGf9HBCDHXOe5yM1NbaS6SR3sasJM71CxgjJ47H9akBRf+HRIzfbr5QykfJFsAPUgY4x7VVt7nwk10txa3upQyh9yloQoDddw9ee9X2s9cS3ijl3uI3MiRvGdmD+HUmqUj6zDMJY7cxS5JWWLnGevbFAyab/AIRue3kxfziSVMB5YQNpz296qDSdCKIsOuPIsilmggty7YH97A61aeDV7i3Vp9KS5LfMpYkMvr2pE8P69KSlposRdsZVnwWHsaBFS6s9GuL5FD3yEqqoZLRo9uB9Pz9avweG7K6MZTXNJtjjJLI3mDg+3U9KpS6br1u8jTRfZ/4cRzLuB9DzVO5k1KOUKsksROI/MMo6k8e/agSNO40bS7TSwi3EEtwysVk27TGTzjPb2qrYaRa6jbA280FlNAuWlklO2Q5IJB/LgVmNJrrQ+S5fYXIKKOWHrn/PWn2U2tWoMdur4deYnKsoB9OaBiiz+wSSeTP5lzywlVPmYA84J7H2q/NNcz6ax1GOeaIzEhihVzlcjBPUcg570+1bViN0dvqC20YyzBwxRcdPz4Ppmm3V5qUksUN/pmrCJGIQY5UE9R9P6UBYjE37s2tnZ+aXRhtjfLRKBlnKr1HU5PSs+zLJ5iQODuORIF3EH1I6dK0FFksry3Fnq0UhypcKDuHvg8ZFOtv+ENimMU41Iz4UI4j5hPfGO/amMhvJBLpg8u6nRt3znGEP4Dp+NV9HguJJBLHfWERRSoJba2Pf2FdFEfA6qyXA1Z8nO9lBP86dDqHgMThLU3QLRnEbxDLjuRzUvYI7nLRS6g101udasbnIyF888ehx9ac+pa0s8sEM00WBtmAkOCR355H0roLu88GXVhFH/ZhRYpSqeVaYLNjoTnJP4Vl6rLpMaCOOwuIAT0eJkycdKLCa1KsWqXpt4LRNRuZ5DIcwJGQMY5ww796gtfFuqWi+UuoTvFtwMvtOM9c/jV3T9V0e2n8638K2iyKvyncx3HHXpXTL4h0y+sYReeGbMheWaUNkjtjC+/egaXmcde+Kr+Qw7L24XbEFYQTbQCCeo9cYorpptb0FZWS38KKsakgCMfL16880UXD5n0E0cqM06WcUSBSGLc5XH/6uKrtJCsbA2cbMf4yT07kZH+cU2a4jhcr/AGoWBHyALkDjk0JNa3D/ADzdMD5geAP/AK5qOY6uUlhjDJujtkUf3gM7h3oihhESqkC7A25CDwGqfNulqNt5ulHCBF4HqPyqszwtE0fnbB94L2J9Kxk0bwT6EUljZs8jTQBZD/dPU+lU5tO0dQZDDKGx90FgT/8Aqq1bIxk3STRxKGGMZLfr3p14n79lkupnXJ2tGwyFPYjFTFoc00Z5tbFvmgWRd2N7MpJz7Gl+yWVoiy/Z5/JRi7bY+h75PcUL/aCB41YhDgID0A96juv7aYG3+2p5GcY2e/PfpRfULaaGbLquiwW8y291IkbksQ1uWI9ePxrOi0yPUo/OtVu5bFiSG8nADgHGMnpzWvq9urMZ2AYlQkiouM4Byeveq0VvbC0tbd727it0dtymXBHB547fd/Kr0Zl7yJbbTmtrPdI8gUKWJ8vaMdMH5jz1ppjjk+zb54ZBu2lVhCk5+7xu61ELOxkhMNxdTsrgtjzW4PvTms9LhCTgkXAYhSrnKgAAZpPlLTlbU1To/wBtcNdPDOkZw64AYeijB79PwqER283mWZQLE5XZEFOwgDGCc8fXNZ9hDpGADNcwyMwdj5hIJ7Y9DTIZYZrm5S5WeztywRSJt/mL6jjirTRm1I2rm2023umt7XYyldsoaXIJxwd3Yj0p0emrDYrIl15ayAySzL2Ve/49PWszStP0JsWzXq2bK/nRzHcdzDtycdPanm4tGgn8y9u2kjnZ0EQAhY9iRjofyrS6MbMtfZdOmfzLiDzInKsxkXa7EjjBI49+MVQs4RaXcdxbeIJp7S6ka2hU267NrZ3LgkZPQA/jVOWeTUIbxHu7pv3DBQQGJPt6HsO1Zun3N5f6PO99atFPp2wQxTps3HBC4Cn7w4z9a0Wxm9zqZdP8P6Cb2HTVtbSWKMSYCCUbF64yerEdfasJNK8HTWR1JNQDB1LXEgXHmShwRuXqTnpjjHrUEFxqE0sy3X9nQxJA4e4fChwRllHcgdl/XmoZpraON9T3QzQzI+RawBZsbABtQkjgD8DQI1p9Nso2iunvkSNZAVXzFCNGeAn6kg+1ZVzouk6rHfW+l3rpPsMFuVmwBJk5JGOVwAO3TPesy/1zTbHXLaG4szPawKqW6hc7mVABvHrxnPvWKnjLSVmlf+y3hupMjzFVhxzyMcdcjjsKBNoBPrsltaWMus3cz27mbeiAIqg7Tz1JGTk9PTNbtp4f1BUWSHV7lIwgnWfAaNsng4x0B9ccVlX/AIi8I3WiqlrLeWU6vv8A3SEec5I3Kd3RBzx7VvvqOn26R3VleLskjj86zckR+SOCwIOBg9qARQsxq7ai4sfHlq99I262JsGaNfVTjh/wq6JvEkd5JJP48soy8JkeMW3OR2XOMDPauh/svVtTjhfRZ/DthBayDEycOFxwAgbp75Fc3fX2o/aL6wjstMlv7AhZgiB3lDHIkQHr7jPFAENnY6vcXUkd74s0pYFhZ13258wbuob9PpTbmz8Wx+XZxnSNQEzkMBEFHmDAUbiejDH05rRv/wC2PtqLbWiL5yhlaaxBkPHOeew5/Sr8VvfQm2uJvEGi3WltIqPI8ZhIlI4AXqcHvmjQLGGnhbxHFZ3T6ra+GoZFUNBDa3pmeQ5wVyQu0gevvSHQ9buElhm0Cwgt41+aVZycAAEHAHf0zWjr1rc2bgrd6O8JKxreMvE8hPJCA545PXpmqsd5qi3S6baW9hLeTsHUpdN5Rj2ZUMc9dx/Kkw0G21j4j03VYbCLwrYwXXzNB9o1BvKfI3Z3bOn8iMc90gXxTdXTtb6Za7YGTz4ZLzLZIGP4ehzU+pX2u2z/AGPVNM0czqm2OZ9RdkzkZC47n5hjtjNY9/JqsF3Hb/2FavqEqlf3Wosq4Xng/wAWRyPSgdzWksvFz308en6Ki4KSSWokDKiHsHYDO4ZxxkelV7iDxRp+oTf25pdvYWcmWitpQnmKD935x1NTaq2tLo891Bpc0ttaxxvdSx3jYLEkYVifmAGMce1R+LpPtT6c1xDqUq3FuJopLyUKowPug85JoBnP30OoXE5V9GsdQBbA8qYLJj0PpSi8kFu8EvhRYYXZS7i4QuhTgYOMj39abpukrqkt5Pa6be2yw4YYuDlsHnkfpUlj4dv7i6nEGnXscSxGQzyzBo054ViOhpWAqXc2mSWkfl+H7uB42B8/cA5YeuMjHvUUos7wBb2w1m4jVs7WdSAf7w6c1Jp3h/U7y2e6a5uvtInCmMyYg2HueM59OcU1FvV1L7Avh6e8ZSW3pdnovXjHb60tRMtt4f0K6tix0TXV3AKkgljymPT5qifwnpG592oeIIlwBsMiHt04/lU9/dw2gaTTdPe4JZVDLeHa0jexHynoMVWt/EdlNPItw97a3e791IhVowe4J28HrzjHFN3GrFSXwzpUTbE17WQuOhhzj8e9Fbel61fyxTRyaxNvt55ICTEMNtYjIxFyPfiip1C6PY5niMxdreRQTu2jofpTF8tW37JC3VlyMNz/AIVLddB/u1SHf8P5VC2OyT1L32jaMCzBP8O18YHrU1nNAICtxbjc38W/OBVI/c/OoZv9RH9DWLk3qdMYJ7ltxbgnDFlycAuckH/CoWl02OZHjMzsVxKshyoI7g0o+5/wKksP+PK6/wBw/wA6mE29BVIRWw2CZRPG0kaNDtOVVznPbPtRNPalrcMqIXb5wCdoWoov4PpTbr7j/wC7SjN3LdJWH3V5p/2a3VWglmU5Z3+4wB6EVmSW+n+ekcl7byG5lDoVYrsXbuxg9AaqXv8Ax5S/9dV/lWJef8fmof8AXH+la87sczppWN/UV0dGH2OW6yud67Syrxzz3rUtrNFtg8ghMWB5MrMMyPycMD2rmoP+PRf+ua/yFJd/8hKL/cFZxk9WVKOiR0VrYQ3UZE2oW9s+9tyMvQ+xHYdKeui3uoRJF/x7R7MxyiMDzD6E0aZ/yMMX+7/Su08V/wDIBsfq38q0jK+rIqLk2OIvdBms9JRY9btJXdiSkkY3ZHYN2rKa01a1RNz226U4jhBB84Dkj8PSs6b/AFM//XU/zqK9/wBbon1/xrZLS5hJ2dh6N4ih1aI26WVuJwzBbtv3ZA7YGOfQVl6Do3jDVtalFvA7GKfzJD5+E3bsgknrg9PapPFP/H14d/6/E/8AQ66/w1/yDdW/z/G1aLYzZxGsaTq8erTWd7pU959jkXMq4MZdu5PcVFq+m69HdxC60q4sprNzEjwsMfvDvB4GMZH5V00P+v1T8a0PCn+tf8P5UXJPOb+DW7W5kupLW6uJxm2lLqhCjHRsLjHvUNvp/ixtDW3W0nfTlXKIYFKpv53g4z0JPXjmvTdC/wCRa8R/9dLf/wBG1dtf+PGD/ryb/wBCaglHmms2+pvHpkOq6Pp00lshK8FWkQjGWxwe1atteak2nWyx+C9MuLQyIkUYPyzMpyFx36muu8bfe0z/AK9G/wDZazfBX/ID0r/sIL/M0ON2O9jmrJHs9XSG78Avby3E8hcWm+NnU/wKoOCB6VnyJpdqILu30XUm8yZpFukuZEkQIeUOD2969kP/ACUQf76fzNcL4s/5FvXv+vu4oS1GY2jeL4Cot7WG/vTPJv8AKkndp4+eERu+RzntTIdY0vWdWmMulyXEEZOyBl3FVHXLHgEHrW1qv/IL0H/rgv8A6AKg+H3/ACLN5/11k/8AQabVhX1Kdr4j0GOaGWVNB/0Zyo8qI7kzkOq5z27nPepX1jw0m4W9vpE0fkBoWijGU5+VD6HaDk9M4rH0P/j3tf8AsLyf+kjVkj/kX/GX/YGg/maBvY2U1q2ewmuv+Eb04tDumgdkISRVABOc8MScfjXRzWXw5n8OWGqTzWUksmBNbweZ5vGTsjBb5SBx7GvJYf8AkSr3/rnc/wDoytbWv+Qlb/8AXb/2UUhrU9Cs4fD02hW8i289na+cY7i1ubiUyNz8jIobAVR1/TFF7Bp1zdafZR2YubaJGkjlnMwjRwTkEFzxtHB7k1g2v/Hjqn+9H/Oumu/+RGh/69m/9DouBFZL4bj06R4rO4slgjCiNZZt5Qnpjf0zmugtn8HtpF5o+jRPYXUiltyyu8EjHrwTgsffpXnWr/6g/wDXVf5U63/1Ef1P8qm4dTZs9N8VeXN9k1wKIFDmNUiYSSA4COCvCgYwRgnvTU0jW7XT/JvdVtYbxpVkhXTY8NEM5kEp/izntgeoqv4e/wBWv/XVf61dn/4/G+rf0p3HYljs3tPDx0+6vbORiGWUx6eGaRt2UYP3YDB56c1zlnoWox6jHdxpGfMt0t512MVCjlycnksQB+PGK6ix/wCPeH/fX/0E1ZuP+PP8U/maVxWIdS8d+LLfUJ47XSEhgD4TybfaHA4DEZ68fpRTJ/8AXP8AX+lFId2f/9k="/>
          <p:cNvSpPr>
            <a:spLocks noChangeAspect="1" noChangeArrowheads="1"/>
          </p:cNvSpPr>
          <p:nvPr/>
        </p:nvSpPr>
        <p:spPr bwMode="auto">
          <a:xfrm>
            <a:off x="2836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a:p>
        </p:txBody>
      </p:sp>
      <p:pic>
        <p:nvPicPr>
          <p:cNvPr id="12" name="Picture 12" descr="A close up of some flowers&#10;&#10;Description automatically generated">
            <a:extLst>
              <a:ext uri="{FF2B5EF4-FFF2-40B4-BE49-F238E27FC236}">
                <a16:creationId xmlns:a16="http://schemas.microsoft.com/office/drawing/2014/main" id="{B8CA2109-E6BC-4978-9E8B-3C8423FA8DE5}"/>
              </a:ext>
            </a:extLst>
          </p:cNvPr>
          <p:cNvPicPr>
            <a:picLocks noChangeAspect="1"/>
          </p:cNvPicPr>
          <p:nvPr/>
        </p:nvPicPr>
        <p:blipFill>
          <a:blip r:embed="rId4"/>
          <a:stretch>
            <a:fillRect/>
          </a:stretch>
        </p:blipFill>
        <p:spPr>
          <a:xfrm>
            <a:off x="496605" y="2670251"/>
            <a:ext cx="2458172" cy="1835863"/>
          </a:xfrm>
          <a:prstGeom prst="rect">
            <a:avLst/>
          </a:prstGeom>
          <a:ln w="6350">
            <a:solidFill>
              <a:srgbClr val="FFFFFF"/>
            </a:solidFill>
          </a:ln>
        </p:spPr>
      </p:pic>
      <p:pic>
        <p:nvPicPr>
          <p:cNvPr id="22" name="Picture 22" descr="A bowl of food on a plate&#10;&#10;Description automatically generated">
            <a:extLst>
              <a:ext uri="{FF2B5EF4-FFF2-40B4-BE49-F238E27FC236}">
                <a16:creationId xmlns:a16="http://schemas.microsoft.com/office/drawing/2014/main" id="{1DB8D9A3-5B96-4C21-B784-AABBF50393CA}"/>
              </a:ext>
            </a:extLst>
          </p:cNvPr>
          <p:cNvPicPr>
            <a:picLocks noChangeAspect="1"/>
          </p:cNvPicPr>
          <p:nvPr/>
        </p:nvPicPr>
        <p:blipFill>
          <a:blip r:embed="rId5"/>
          <a:stretch>
            <a:fillRect/>
          </a:stretch>
        </p:blipFill>
        <p:spPr>
          <a:xfrm>
            <a:off x="6623179" y="2670251"/>
            <a:ext cx="2902113" cy="1835863"/>
          </a:xfrm>
          <a:prstGeom prst="rect">
            <a:avLst/>
          </a:prstGeom>
        </p:spPr>
      </p:pic>
      <p:sp>
        <p:nvSpPr>
          <p:cNvPr id="14" name="TextBox 13">
            <a:extLst>
              <a:ext uri="{FF2B5EF4-FFF2-40B4-BE49-F238E27FC236}">
                <a16:creationId xmlns:a16="http://schemas.microsoft.com/office/drawing/2014/main" id="{86733CA5-4668-EC4C-AD3B-2089DA11E4B6}"/>
              </a:ext>
            </a:extLst>
          </p:cNvPr>
          <p:cNvSpPr txBox="1"/>
          <p:nvPr/>
        </p:nvSpPr>
        <p:spPr>
          <a:xfrm>
            <a:off x="3733423" y="4702934"/>
            <a:ext cx="2276095" cy="67710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a:latin typeface="Arial" panose="020B0604020202020204" pitchFamily="34" charset="0"/>
                <a:cs typeface="Arial" panose="020B0604020202020204" pitchFamily="34" charset="0"/>
              </a:rPr>
              <a:t>Environmental contamination</a:t>
            </a:r>
          </a:p>
        </p:txBody>
      </p:sp>
      <p:pic>
        <p:nvPicPr>
          <p:cNvPr id="16" name="Picture 15" descr="A picture containing outdoor, water, bovine, mammal&#10;&#10;Description automatically generated">
            <a:extLst>
              <a:ext uri="{FF2B5EF4-FFF2-40B4-BE49-F238E27FC236}">
                <a16:creationId xmlns:a16="http://schemas.microsoft.com/office/drawing/2014/main" id="{547A9997-AD25-874F-86FA-6546A347C73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33422" y="1756188"/>
            <a:ext cx="2221516" cy="1463040"/>
          </a:xfrm>
          <a:prstGeom prst="rect">
            <a:avLst/>
          </a:prstGeom>
        </p:spPr>
      </p:pic>
      <p:sp>
        <p:nvSpPr>
          <p:cNvPr id="19" name="Title 1">
            <a:extLst>
              <a:ext uri="{FF2B5EF4-FFF2-40B4-BE49-F238E27FC236}">
                <a16:creationId xmlns:a16="http://schemas.microsoft.com/office/drawing/2014/main" id="{66867B44-937E-EF4A-BC22-6B0DBE6D98F1}"/>
              </a:ext>
            </a:extLst>
          </p:cNvPr>
          <p:cNvSpPr txBox="1">
            <a:spLocks/>
          </p:cNvSpPr>
          <p:nvPr/>
        </p:nvSpPr>
        <p:spPr>
          <a:xfrm>
            <a:off x="1066800" y="213604"/>
            <a:ext cx="10058400" cy="109220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50" baseline="0">
                <a:solidFill>
                  <a:schemeClr val="bg2">
                    <a:lumMod val="25000"/>
                  </a:schemeClr>
                </a:solidFill>
                <a:latin typeface="+mj-lt"/>
                <a:ea typeface="+mj-ea"/>
                <a:cs typeface="+mj-cs"/>
              </a:defRPr>
            </a:lvl1pPr>
          </a:lstStyle>
          <a:p>
            <a:pPr algn="ctr"/>
            <a:r>
              <a:rPr lang="en-US" sz="3200">
                <a:solidFill>
                  <a:schemeClr val="accent1"/>
                </a:solidFill>
                <a:latin typeface="Arial" panose="020B0604020202020204" pitchFamily="34" charset="0"/>
                <a:ea typeface="+mj-lt"/>
                <a:cs typeface="Arial" panose="020B0604020202020204" pitchFamily="34" charset="0"/>
              </a:rPr>
              <a:t>How can you get infected with a zoonotic pathogen?</a:t>
            </a:r>
            <a:endParaRPr lang="en-US" sz="3200">
              <a:solidFill>
                <a:schemeClr val="accent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ADCC663-67DC-C548-A93C-59B1ED18F34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733423" y="3219228"/>
            <a:ext cx="2221516" cy="1305839"/>
          </a:xfrm>
          <a:prstGeom prst="rect">
            <a:avLst/>
          </a:prstGeom>
        </p:spPr>
      </p:pic>
      <p:pic>
        <p:nvPicPr>
          <p:cNvPr id="5" name="Picture 4" descr="A close up of a bug&#10;&#10;Description automatically generated with medium confidence">
            <a:extLst>
              <a:ext uri="{FF2B5EF4-FFF2-40B4-BE49-F238E27FC236}">
                <a16:creationId xmlns:a16="http://schemas.microsoft.com/office/drawing/2014/main" id="{65E9AF14-F35B-804C-88BA-AD0EA714322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309376" y="3588182"/>
            <a:ext cx="1278864" cy="936885"/>
          </a:xfrm>
          <a:prstGeom prst="rect">
            <a:avLst/>
          </a:prstGeom>
        </p:spPr>
      </p:pic>
      <p:pic>
        <p:nvPicPr>
          <p:cNvPr id="10" name="Picture 9" descr="A close up of a bug&#10;&#10;Description automatically generated with medium confidence">
            <a:extLst>
              <a:ext uri="{FF2B5EF4-FFF2-40B4-BE49-F238E27FC236}">
                <a16:creationId xmlns:a16="http://schemas.microsoft.com/office/drawing/2014/main" id="{511F1133-FD00-D040-B201-EDF529BE9CC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858979" y="2432921"/>
            <a:ext cx="1129822" cy="1092200"/>
          </a:xfrm>
          <a:prstGeom prst="rect">
            <a:avLst/>
          </a:prstGeom>
        </p:spPr>
      </p:pic>
    </p:spTree>
    <p:extLst>
      <p:ext uri="{BB962C8B-B14F-4D97-AF65-F5344CB8AC3E}">
        <p14:creationId xmlns:p14="http://schemas.microsoft.com/office/powerpoint/2010/main" val="2693853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basket full of food&#10;&#10;Description automatically generated">
            <a:extLst>
              <a:ext uri="{FF2B5EF4-FFF2-40B4-BE49-F238E27FC236}">
                <a16:creationId xmlns:a16="http://schemas.microsoft.com/office/drawing/2014/main" id="{FC9888F2-B78F-4626-9570-8BC25AE4D6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96575" y="3701340"/>
            <a:ext cx="2845301" cy="2447101"/>
          </a:xfrm>
          <a:prstGeom prst="rect">
            <a:avLst/>
          </a:prstGeom>
        </p:spPr>
      </p:pic>
      <p:pic>
        <p:nvPicPr>
          <p:cNvPr id="4" name="Picture 3">
            <a:extLst>
              <a:ext uri="{FF2B5EF4-FFF2-40B4-BE49-F238E27FC236}">
                <a16:creationId xmlns:a16="http://schemas.microsoft.com/office/drawing/2014/main" id="{A25BFF8F-2B29-9646-A59D-8ED219866E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
          <a:stretch/>
        </p:blipFill>
        <p:spPr>
          <a:xfrm>
            <a:off x="359652" y="4506956"/>
            <a:ext cx="3262810" cy="1748823"/>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785A1000-EEBD-5B49-BFE3-E1D6D0DB41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8940" y="2902350"/>
            <a:ext cx="3119029" cy="2015143"/>
          </a:xfrm>
          <a:prstGeom prst="rect">
            <a:avLst/>
          </a:prstGeom>
        </p:spPr>
      </p:pic>
      <p:sp>
        <p:nvSpPr>
          <p:cNvPr id="5" name="TextBox 4">
            <a:extLst>
              <a:ext uri="{FF2B5EF4-FFF2-40B4-BE49-F238E27FC236}">
                <a16:creationId xmlns:a16="http://schemas.microsoft.com/office/drawing/2014/main" id="{10C017E5-AA2E-874C-817F-630D716CD363}"/>
              </a:ext>
            </a:extLst>
          </p:cNvPr>
          <p:cNvSpPr txBox="1"/>
          <p:nvPr/>
        </p:nvSpPr>
        <p:spPr>
          <a:xfrm>
            <a:off x="9008339" y="5078075"/>
            <a:ext cx="2907889" cy="369332"/>
          </a:xfrm>
          <a:prstGeom prst="rect">
            <a:avLst/>
          </a:prstGeom>
          <a:noFill/>
        </p:spPr>
        <p:txBody>
          <a:bodyPr wrap="square" rtlCol="0">
            <a:spAutoFit/>
          </a:bodyPr>
          <a:lstStyle/>
          <a:p>
            <a:pPr algn="ctr"/>
            <a:r>
              <a:rPr lang="en-US"/>
              <a:t>New photo</a:t>
            </a:r>
          </a:p>
        </p:txBody>
      </p:sp>
      <p:sp>
        <p:nvSpPr>
          <p:cNvPr id="8" name="TextBox 7">
            <a:extLst>
              <a:ext uri="{FF2B5EF4-FFF2-40B4-BE49-F238E27FC236}">
                <a16:creationId xmlns:a16="http://schemas.microsoft.com/office/drawing/2014/main" id="{9FEDB8B5-57F9-8A4C-9229-54EBE540EBD8}"/>
              </a:ext>
            </a:extLst>
          </p:cNvPr>
          <p:cNvSpPr txBox="1"/>
          <p:nvPr/>
        </p:nvSpPr>
        <p:spPr>
          <a:xfrm>
            <a:off x="837142" y="349083"/>
            <a:ext cx="10516423" cy="2814975"/>
          </a:xfrm>
          <a:prstGeom prst="rect">
            <a:avLst/>
          </a:prstGeom>
          <a:noFill/>
        </p:spPr>
        <p:txBody>
          <a:bodyPr wrap="square" rtlCol="0">
            <a:normAutofit lnSpcReduction="10000"/>
          </a:bodyPr>
          <a:lstStyle/>
          <a:p>
            <a:pPr algn="ctr"/>
            <a:r>
              <a:rPr lang="en-US" sz="2400" b="1"/>
              <a:t>Pathogens naturally circulate in wildlife!</a:t>
            </a:r>
          </a:p>
          <a:p>
            <a:endParaRPr lang="en-US"/>
          </a:p>
          <a:p>
            <a:pPr algn="ctr">
              <a:spcAft>
                <a:spcPts val="2400"/>
              </a:spcAft>
            </a:pPr>
            <a:r>
              <a:rPr lang="en-US" sz="2000"/>
              <a:t>… But human behaviors and exploitation of nature drive pathogen “spillover”:</a:t>
            </a:r>
          </a:p>
          <a:p>
            <a:pPr marL="285750" indent="-285750" algn="ctr">
              <a:spcAft>
                <a:spcPts val="1200"/>
              </a:spcAft>
              <a:buFont typeface="Arial" panose="020B0604020202020204" pitchFamily="34" charset="0"/>
              <a:buChar char="•"/>
            </a:pPr>
            <a:r>
              <a:rPr lang="en-US" sz="2000"/>
              <a:t>Wildlife trade &amp; consumption</a:t>
            </a:r>
          </a:p>
          <a:p>
            <a:pPr marL="285750" indent="-285750" algn="ctr">
              <a:spcAft>
                <a:spcPts val="1200"/>
              </a:spcAft>
              <a:buFont typeface="Arial" panose="020B0604020202020204" pitchFamily="34" charset="0"/>
              <a:buChar char="•"/>
            </a:pPr>
            <a:r>
              <a:rPr lang="en-US" sz="2000"/>
              <a:t>Land-use change &amp; deforestation</a:t>
            </a:r>
          </a:p>
          <a:p>
            <a:pPr marL="285750" indent="-285750" algn="ctr">
              <a:spcAft>
                <a:spcPts val="1200"/>
              </a:spcAft>
              <a:buFont typeface="Arial" panose="020B0604020202020204" pitchFamily="34" charset="0"/>
              <a:buChar char="•"/>
            </a:pPr>
            <a:r>
              <a:rPr lang="en-US" sz="2000"/>
              <a:t>Agriculture intensification</a:t>
            </a:r>
          </a:p>
          <a:p>
            <a:pPr marL="285750" indent="-285750" algn="ctr">
              <a:spcAft>
                <a:spcPts val="1200"/>
              </a:spcAft>
              <a:buFont typeface="Arial" panose="020B0604020202020204" pitchFamily="34" charset="0"/>
              <a:buChar char="•"/>
            </a:pPr>
            <a:r>
              <a:rPr lang="en-US" sz="2000"/>
              <a:t>Urbanization</a:t>
            </a:r>
          </a:p>
        </p:txBody>
      </p:sp>
      <p:pic>
        <p:nvPicPr>
          <p:cNvPr id="2" name="Picture 6">
            <a:extLst>
              <a:ext uri="{FF2B5EF4-FFF2-40B4-BE49-F238E27FC236}">
                <a16:creationId xmlns:a16="http://schemas.microsoft.com/office/drawing/2014/main" id="{A9DE96E7-F29A-4718-9D85-36D0E4EE34C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23"/>
          <a:stretch/>
        </p:blipFill>
        <p:spPr>
          <a:xfrm>
            <a:off x="9010899" y="2667026"/>
            <a:ext cx="2749305" cy="3477860"/>
          </a:xfrm>
          <a:prstGeom prst="rect">
            <a:avLst/>
          </a:prstGeom>
        </p:spPr>
      </p:pic>
    </p:spTree>
    <p:extLst>
      <p:ext uri="{BB962C8B-B14F-4D97-AF65-F5344CB8AC3E}">
        <p14:creationId xmlns:p14="http://schemas.microsoft.com/office/powerpoint/2010/main" val="64010515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N1">
  <a:themeElements>
    <a:clrScheme name="Custom 1">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00B050"/>
      </a:accent6>
      <a:hlink>
        <a:srgbClr val="9454C3"/>
      </a:hlink>
      <a:folHlink>
        <a:srgbClr val="3EBBF0"/>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WHN1" id="{AF9919EC-230E-164F-907D-3BC5E7CC8316}" vid="{364090E5-42C4-D04C-8306-85DC5B38771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3002</Words>
  <Application>Microsoft Office PowerPoint</Application>
  <PresentationFormat>Widescreen</PresentationFormat>
  <Paragraphs>351</Paragraphs>
  <Slides>43</Slides>
  <Notes>33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43</vt:i4>
      </vt:variant>
    </vt:vector>
  </HeadingPairs>
  <TitlesOfParts>
    <vt:vector size="56" baseType="lpstr">
      <vt:lpstr>Arial</vt:lpstr>
      <vt:lpstr>Calibri</vt:lpstr>
      <vt:lpstr>Calibri Light</vt:lpstr>
      <vt:lpstr>Courier New</vt:lpstr>
      <vt:lpstr>Garamond</vt:lpstr>
      <vt:lpstr>Gill Sans MT</vt:lpstr>
      <vt:lpstr>Lao UI</vt:lpstr>
      <vt:lpstr>Times</vt:lpstr>
      <vt:lpstr>Trebuchet MS</vt:lpstr>
      <vt:lpstr>Wingdings</vt:lpstr>
      <vt:lpstr>Wingdings 3</vt:lpstr>
      <vt:lpstr>2_Office Theme</vt:lpstr>
      <vt:lpstr>WHN1</vt:lpstr>
      <vt:lpstr>  Wildlife Mortality/Morbidity Event Reporting and Sampling  </vt:lpstr>
      <vt:lpstr>Outline</vt:lpstr>
      <vt:lpstr>Ranger Training Objectives</vt:lpstr>
      <vt:lpstr>PowerPoint Presentation</vt:lpstr>
      <vt:lpstr>Your role in wildlife mortality/morbidity event reporting and response</vt:lpstr>
      <vt:lpstr>PowerPoint Presentation</vt:lpstr>
      <vt:lpstr>PowerPoint Presentation</vt:lpstr>
      <vt:lpstr>PowerPoint Presentation</vt:lpstr>
      <vt:lpstr>PowerPoint Presentation</vt:lpstr>
      <vt:lpstr>Some examples...</vt:lpstr>
      <vt:lpstr>Avian Influenza Virus (e.g., H5N1)</vt:lpstr>
      <vt:lpstr>African Swine Fever</vt:lpstr>
      <vt:lpstr>Nipah virus</vt:lpstr>
      <vt:lpstr>Coronaviruses</vt:lpstr>
      <vt:lpstr>Anthrax</vt:lpstr>
      <vt:lpstr>Other causes of wildlife morbidity &amp; mortality</vt:lpstr>
      <vt:lpstr>PowerPoint Presentation</vt:lpstr>
      <vt:lpstr>How to report and investigate wildlife mortality/morbidity events</vt:lpstr>
      <vt:lpstr>PowerPoint Presentation</vt:lpstr>
      <vt:lpstr>Protect yourself first!</vt:lpstr>
      <vt:lpstr>Personal Protective Equipment (PPE)</vt:lpstr>
      <vt:lpstr>PowerPoint Presentation</vt:lpstr>
      <vt:lpstr>PowerPoint Presentation</vt:lpstr>
      <vt:lpstr>PowerPoint Presentation</vt:lpstr>
      <vt:lpstr>Assess, search, and secure the area</vt:lpstr>
      <vt:lpstr>PowerPoint Presentation</vt:lpstr>
      <vt:lpstr>Record information  (on form or mobile device)</vt:lpstr>
      <vt:lpstr>PowerPoint Presentation</vt:lpstr>
      <vt:lpstr>PowerPoint Presentation</vt:lpstr>
      <vt:lpstr>PowerPoint Presentation</vt:lpstr>
      <vt:lpstr>Take pictures &amp; video of sick/dead animals, their environment, any other unusual observation </vt:lpstr>
      <vt:lpstr>PowerPoint Presentation</vt:lpstr>
      <vt:lpstr>Obtain samples/carcass</vt:lpstr>
      <vt:lpstr>PowerPoint Presentation</vt:lpstr>
      <vt:lpstr>PowerPoint Presentation</vt:lpstr>
      <vt:lpstr>If poisoning is suspected, collect water, bait, or food item in the large blue tube</vt:lpstr>
      <vt:lpstr>PowerPoint Presentation</vt:lpstr>
      <vt:lpstr>PowerPoint Presentation</vt:lpstr>
      <vt:lpstr>PowerPoint Presentation</vt:lpstr>
      <vt:lpstr>PowerPoint Presentation</vt:lpstr>
      <vt:lpstr>Put samples in a freezer/cold box as soon as possible after collection and until transportation to the laboratory can be arranged</vt:lpstr>
      <vt:lpstr>Inform appropriate parties AND your supervisor!</vt:lpstr>
      <vt:lpstr> Thank you for your contribution to wildlife health surveillance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Alice Porco DVM, MPH Wildlife Conservation Society Veterinary Technical Advisor  Interview Presentation</dc:title>
  <dc:creator>Porco, Alice@OSHPD</dc:creator>
  <cp:lastModifiedBy>Castillo, Cristina</cp:lastModifiedBy>
  <cp:revision>35</cp:revision>
  <dcterms:created xsi:type="dcterms:W3CDTF">2019-03-05T18:57:15Z</dcterms:created>
  <dcterms:modified xsi:type="dcterms:W3CDTF">2022-06-07T03:05:13Z</dcterms:modified>
</cp:coreProperties>
</file>